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99" r:id="rId3"/>
    <p:sldId id="302" r:id="rId4"/>
    <p:sldId id="303" r:id="rId5"/>
    <p:sldId id="304" r:id="rId6"/>
    <p:sldId id="320" r:id="rId7"/>
    <p:sldId id="318" r:id="rId8"/>
    <p:sldId id="324" r:id="rId9"/>
    <p:sldId id="325" r:id="rId10"/>
    <p:sldId id="326" r:id="rId11"/>
    <p:sldId id="327" r:id="rId12"/>
    <p:sldId id="305" r:id="rId13"/>
    <p:sldId id="310" r:id="rId14"/>
    <p:sldId id="321" r:id="rId15"/>
    <p:sldId id="312" r:id="rId16"/>
    <p:sldId id="319" r:id="rId17"/>
    <p:sldId id="322" r:id="rId18"/>
    <p:sldId id="315" r:id="rId19"/>
    <p:sldId id="316" r:id="rId20"/>
    <p:sldId id="323" r:id="rId21"/>
    <p:sldId id="301" r:id="rId22"/>
    <p:sldId id="328" r:id="rId23"/>
    <p:sldId id="329" r:id="rId24"/>
    <p:sldId id="330" r:id="rId25"/>
    <p:sldId id="331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36F8C-9231-42EF-B335-94DE5C20E902}" type="datetimeFigureOut">
              <a:rPr lang="pt-BR" smtClean="0"/>
              <a:t>12/05/2015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E45C8-8FA0-4A6F-B5BB-4C475DEF2C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161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3428992" y="6492875"/>
            <a:ext cx="2133600" cy="365125"/>
          </a:xfrm>
        </p:spPr>
        <p:txBody>
          <a:bodyPr/>
          <a:lstStyle>
            <a:lvl1pPr algn="ctr">
              <a:defRPr sz="1400" b="1">
                <a:solidFill>
                  <a:srgbClr val="002060"/>
                </a:solidFill>
              </a:defRPr>
            </a:lvl1pPr>
          </a:lstStyle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Imagem 8" descr="rexnet_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1071570" cy="326830"/>
          </a:xfrm>
          <a:prstGeom prst="rect">
            <a:avLst/>
          </a:prstGeom>
        </p:spPr>
      </p:pic>
      <p:sp>
        <p:nvSpPr>
          <p:cNvPr id="10" name="Retângulo de cantos arredondados 9"/>
          <p:cNvSpPr/>
          <p:nvPr userDrawn="1"/>
        </p:nvSpPr>
        <p:spPr>
          <a:xfrm>
            <a:off x="142844" y="928670"/>
            <a:ext cx="8858312" cy="5429288"/>
          </a:xfrm>
          <a:prstGeom prst="roundRect">
            <a:avLst>
              <a:gd name="adj" fmla="val 1754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 descr="ponta_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149512" y="0"/>
            <a:ext cx="3994488" cy="857232"/>
          </a:xfrm>
          <a:prstGeom prst="rect">
            <a:avLst/>
          </a:prstGeom>
        </p:spPr>
      </p:pic>
      <p:pic>
        <p:nvPicPr>
          <p:cNvPr id="13" name="Imagem 12" descr="rx2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43834" y="6400845"/>
            <a:ext cx="1285803" cy="3857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0"/>
            <a:ext cx="5000660" cy="857232"/>
          </a:xfrm>
        </p:spPr>
        <p:txBody>
          <a:bodyPr>
            <a:noAutofit/>
          </a:bodyPr>
          <a:lstStyle>
            <a:lvl1pPr algn="l">
              <a:defRPr sz="26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357850"/>
          </a:xfrm>
        </p:spPr>
        <p:txBody>
          <a:bodyPr>
            <a:normAutofit/>
          </a:bodyPr>
          <a:lstStyle>
            <a:lvl1pPr>
              <a:buFont typeface="Calibri" pitchFamily="34" charset="0"/>
              <a:buChar char="–"/>
              <a:defRPr sz="24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1pPr>
            <a:lvl2pPr>
              <a:buFont typeface="Calibri" pitchFamily="34" charset="0"/>
              <a:buChar char="–"/>
              <a:defRPr sz="24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2pPr>
            <a:lvl3pPr>
              <a:buFont typeface="Calibri" pitchFamily="34" charset="0"/>
              <a:buChar char="–"/>
              <a:defRPr sz="24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3pPr>
            <a:lvl4pPr>
              <a:buFont typeface="Calibri" pitchFamily="34" charset="0"/>
              <a:buChar char="–"/>
              <a:defRPr sz="24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4pPr>
            <a:lvl5pPr>
              <a:buFont typeface="Calibri" pitchFamily="34" charset="0"/>
              <a:buChar char="–"/>
              <a:defRPr sz="24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3214678" y="6492875"/>
            <a:ext cx="2133600" cy="365125"/>
          </a:xfrm>
        </p:spPr>
        <p:txBody>
          <a:bodyPr/>
          <a:lstStyle>
            <a:lvl1pPr algn="ctr">
              <a:defRPr sz="1400" b="1">
                <a:solidFill>
                  <a:srgbClr val="000066"/>
                </a:solidFill>
              </a:defRPr>
            </a:lvl1pPr>
          </a:lstStyle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de cantos arredondados 9"/>
          <p:cNvSpPr/>
          <p:nvPr userDrawn="1"/>
        </p:nvSpPr>
        <p:spPr>
          <a:xfrm>
            <a:off x="142844" y="928670"/>
            <a:ext cx="8858312" cy="5429288"/>
          </a:xfrm>
          <a:prstGeom prst="roundRect">
            <a:avLst>
              <a:gd name="adj" fmla="val 1754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 descr="ponta_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149512" y="0"/>
            <a:ext cx="3994488" cy="857232"/>
          </a:xfrm>
          <a:prstGeom prst="rect">
            <a:avLst/>
          </a:prstGeom>
        </p:spPr>
      </p:pic>
      <p:pic>
        <p:nvPicPr>
          <p:cNvPr id="15" name="Imagem 14" descr="rexnet_2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42844" y="6429396"/>
            <a:ext cx="1071570" cy="326830"/>
          </a:xfrm>
          <a:prstGeom prst="rect">
            <a:avLst/>
          </a:prstGeom>
        </p:spPr>
      </p:pic>
      <p:pic>
        <p:nvPicPr>
          <p:cNvPr id="9" name="Imagem 8" descr="rx2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15272" y="6400821"/>
            <a:ext cx="1285884" cy="3857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12678-28ED-4479-8C51-0F9611E8A8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exlab.ararangua.ufsc.br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143240" y="5643578"/>
            <a:ext cx="285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Juarez Bento da Silva</a:t>
            </a:r>
            <a:endParaRPr lang="pt-BR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" name="Imagem 3" descr="ponta_2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715355" cy="857231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285984" y="214290"/>
            <a:ext cx="6034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Universidade Federal de Santa Catarina</a:t>
            </a:r>
            <a:endParaRPr lang="pt-BR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3706" y="2834906"/>
            <a:ext cx="885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Experimento Remoto Nº 3</a:t>
            </a:r>
            <a:r>
              <a:rPr lang="pt-B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 Estudo das associações em série, paralela e mista em redes AC.</a:t>
            </a:r>
            <a:endParaRPr lang="pt-BR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Lei de Ohm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4292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sz="2800" dirty="0" smtClean="0">
                <a:solidFill>
                  <a:srgbClr val="0000CC"/>
                </a:solidFill>
              </a:rPr>
              <a:t>Enunciando a lei de Ohm:</a:t>
            </a:r>
          </a:p>
          <a:p>
            <a:pPr lvl="1">
              <a:spcBef>
                <a:spcPts val="0"/>
              </a:spcBef>
            </a:pPr>
            <a:r>
              <a:rPr lang="pt-BR" sz="2800" dirty="0" smtClean="0"/>
              <a:t>A </a:t>
            </a:r>
            <a:r>
              <a:rPr lang="pt-BR" sz="2800" u="sng" dirty="0" smtClean="0"/>
              <a:t>resistência</a:t>
            </a:r>
            <a:r>
              <a:rPr lang="pt-BR" sz="2800" dirty="0" smtClean="0"/>
              <a:t> que um circuito, apresenta a passagem da corrente elétrica é igual à divisão da diferença de potencial (tensão) entre os terminais desse circuito pela intensidade da corrente que por ele passa.</a:t>
            </a:r>
          </a:p>
          <a:p>
            <a:pPr lvl="2">
              <a:spcBef>
                <a:spcPts val="0"/>
              </a:spcBef>
            </a:pPr>
            <a:r>
              <a:rPr lang="pt-BR" sz="2800" dirty="0" smtClean="0">
                <a:solidFill>
                  <a:schemeClr val="tx2">
                    <a:lumMod val="75000"/>
                  </a:schemeClr>
                </a:solidFill>
              </a:rPr>
              <a:t>Exemplo:</a:t>
            </a:r>
            <a:r>
              <a:rPr lang="pt-BR" sz="2800" dirty="0" smtClean="0"/>
              <a:t> Num circuito em que aplicamos uma diferença de potencial de </a:t>
            </a:r>
            <a:r>
              <a:rPr lang="pt-BR" sz="2800" dirty="0" smtClean="0">
                <a:solidFill>
                  <a:srgbClr val="C00000"/>
                </a:solidFill>
              </a:rPr>
              <a:t>20V</a:t>
            </a:r>
            <a:r>
              <a:rPr lang="pt-BR" sz="2800" dirty="0" smtClean="0"/>
              <a:t> e medimos uma corrente elétrica de </a:t>
            </a:r>
            <a:r>
              <a:rPr lang="pt-BR" sz="2800" dirty="0" smtClean="0">
                <a:solidFill>
                  <a:srgbClr val="C00000"/>
                </a:solidFill>
              </a:rPr>
              <a:t>2A</a:t>
            </a:r>
            <a:r>
              <a:rPr lang="pt-BR" sz="2800" dirty="0" smtClean="0"/>
              <a:t>, obtemos uma resistência a passagem da corrente de </a:t>
            </a:r>
            <a:r>
              <a:rPr lang="pt-BR" sz="2800" dirty="0" smtClean="0">
                <a:solidFill>
                  <a:srgbClr val="C00000"/>
                </a:solidFill>
              </a:rPr>
              <a:t>10</a:t>
            </a:r>
            <a:r>
              <a:rPr lang="el-GR" sz="2800" dirty="0" smtClean="0">
                <a:solidFill>
                  <a:srgbClr val="C00000"/>
                </a:solidFill>
              </a:rPr>
              <a:t>Ω</a:t>
            </a:r>
            <a:r>
              <a:rPr lang="pt-BR" sz="2800" dirty="0" smtClean="0"/>
              <a:t>.</a:t>
            </a:r>
          </a:p>
          <a:p>
            <a:pPr lvl="2">
              <a:spcBef>
                <a:spcPts val="0"/>
              </a:spcBef>
            </a:pPr>
            <a:r>
              <a:rPr lang="pt-BR" sz="2800" dirty="0" smtClean="0"/>
              <a:t>A partir da Lei de OHM: </a:t>
            </a:r>
          </a:p>
          <a:p>
            <a:pPr lvl="4">
              <a:spcBef>
                <a:spcPts val="0"/>
              </a:spcBef>
            </a:pPr>
            <a:r>
              <a:rPr lang="pt-BR" sz="2800" dirty="0" smtClean="0">
                <a:solidFill>
                  <a:srgbClr val="C00000"/>
                </a:solidFill>
              </a:rPr>
              <a:t>R = V / I</a:t>
            </a:r>
            <a:r>
              <a:rPr lang="pt-BR" sz="2800" dirty="0" smtClean="0"/>
              <a:t>, portanto, </a:t>
            </a:r>
            <a:r>
              <a:rPr lang="pt-BR" sz="2800" dirty="0" smtClean="0">
                <a:solidFill>
                  <a:srgbClr val="C00000"/>
                </a:solidFill>
              </a:rPr>
              <a:t>R = 20V / 2A = 10</a:t>
            </a:r>
            <a:r>
              <a:rPr lang="el-GR" sz="2800" dirty="0" smtClean="0">
                <a:solidFill>
                  <a:srgbClr val="C00000"/>
                </a:solidFill>
              </a:rPr>
              <a:t>Ω</a:t>
            </a:r>
            <a:endParaRPr lang="pt-BR" dirty="0"/>
          </a:p>
        </p:txBody>
      </p:sp>
      <p:sp>
        <p:nvSpPr>
          <p:cNvPr id="63" name="Espaço Reservado para Número de Slide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Lei de Ohm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2300" dirty="0" smtClean="0">
                <a:solidFill>
                  <a:srgbClr val="0000CC"/>
                </a:solidFill>
              </a:rPr>
              <a:t>Enunciando a lei de Ohm:</a:t>
            </a:r>
          </a:p>
          <a:p>
            <a:pPr lvl="1">
              <a:spcBef>
                <a:spcPts val="0"/>
              </a:spcBef>
            </a:pPr>
            <a:r>
              <a:rPr lang="pt-BR" sz="2300" dirty="0" smtClean="0"/>
              <a:t>Existe ainda uma grandeza que é muito utilizada em eletrônica, não faz parte da lei de OHM mas está ligada diretamente a ela. É a </a:t>
            </a:r>
            <a:r>
              <a:rPr lang="pt-BR" sz="2300" u="sng" dirty="0" smtClean="0"/>
              <a:t>potência elétrica</a:t>
            </a:r>
            <a:r>
              <a:rPr lang="pt-BR" sz="23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pt-BR" sz="2300" dirty="0" smtClean="0"/>
              <a:t>Saber qual a potência elétrica na dissipação de calor dos componentes eletrônicos e seus circuitos é de extrema importância para o bom funcionamento dos mesmos.</a:t>
            </a:r>
          </a:p>
          <a:p>
            <a:pPr lvl="1">
              <a:spcBef>
                <a:spcPts val="0"/>
              </a:spcBef>
            </a:pPr>
            <a:r>
              <a:rPr lang="pt-BR" sz="2300" dirty="0" smtClean="0"/>
              <a:t>A potencia elétrica produzida é medida em WATTS, sua unidade é o W e seu símbolo de grandeza é o P.</a:t>
            </a:r>
          </a:p>
          <a:p>
            <a:pPr lvl="3">
              <a:spcBef>
                <a:spcPts val="0"/>
              </a:spcBef>
            </a:pPr>
            <a:r>
              <a:rPr lang="pt-BR" sz="2300" dirty="0" smtClean="0">
                <a:solidFill>
                  <a:schemeClr val="tx2">
                    <a:lumMod val="75000"/>
                  </a:schemeClr>
                </a:solidFill>
              </a:rPr>
              <a:t>Exemplo:</a:t>
            </a:r>
            <a:r>
              <a:rPr lang="pt-BR" sz="2300" dirty="0" smtClean="0"/>
              <a:t> Num circuito, onde aplicamos uma diferença de potencial de </a:t>
            </a:r>
            <a:r>
              <a:rPr lang="pt-BR" sz="2300" dirty="0" smtClean="0">
                <a:solidFill>
                  <a:srgbClr val="C00000"/>
                </a:solidFill>
              </a:rPr>
              <a:t>20V</a:t>
            </a:r>
            <a:r>
              <a:rPr lang="pt-BR" sz="2300" dirty="0" smtClean="0"/>
              <a:t> e obtemos uma corrente elétrica de </a:t>
            </a:r>
            <a:r>
              <a:rPr lang="pt-BR" sz="2300" dirty="0" smtClean="0">
                <a:solidFill>
                  <a:srgbClr val="C00000"/>
                </a:solidFill>
              </a:rPr>
              <a:t>2A</a:t>
            </a:r>
            <a:r>
              <a:rPr lang="pt-BR" sz="2300" dirty="0" smtClean="0"/>
              <a:t>, produzimos uma potência elétrica de </a:t>
            </a:r>
            <a:r>
              <a:rPr lang="pt-BR" sz="2300" dirty="0" smtClean="0">
                <a:solidFill>
                  <a:srgbClr val="C00000"/>
                </a:solidFill>
              </a:rPr>
              <a:t>40W.</a:t>
            </a:r>
            <a:r>
              <a:rPr lang="pt-BR" sz="2300" dirty="0" smtClean="0"/>
              <a:t> Teoricamente nosso circuito formado pela resistência de </a:t>
            </a:r>
            <a:r>
              <a:rPr lang="pt-BR" sz="2300" dirty="0" smtClean="0">
                <a:solidFill>
                  <a:srgbClr val="C00000"/>
                </a:solidFill>
              </a:rPr>
              <a:t>10</a:t>
            </a:r>
            <a:r>
              <a:rPr lang="el-GR" sz="2300" dirty="0" smtClean="0">
                <a:solidFill>
                  <a:srgbClr val="C00000"/>
                </a:solidFill>
              </a:rPr>
              <a:t>Ω </a:t>
            </a:r>
            <a:r>
              <a:rPr lang="pt-BR" sz="2300" dirty="0" smtClean="0"/>
              <a:t>teria que suportar uma potência de </a:t>
            </a:r>
            <a:r>
              <a:rPr lang="pt-BR" sz="2300" dirty="0" smtClean="0">
                <a:solidFill>
                  <a:srgbClr val="C00000"/>
                </a:solidFill>
              </a:rPr>
              <a:t>40 W</a:t>
            </a:r>
            <a:r>
              <a:rPr lang="pt-BR" sz="2300" dirty="0" smtClean="0"/>
              <a:t>.</a:t>
            </a:r>
          </a:p>
          <a:p>
            <a:pPr lvl="3">
              <a:spcBef>
                <a:spcPts val="0"/>
              </a:spcBef>
            </a:pPr>
            <a:r>
              <a:rPr lang="pt-BR" sz="2300" dirty="0" smtClean="0"/>
              <a:t>A partir da Lei de OHM: </a:t>
            </a:r>
            <a:r>
              <a:rPr lang="pt-BR" sz="2300" dirty="0" smtClean="0">
                <a:solidFill>
                  <a:srgbClr val="C00000"/>
                </a:solidFill>
              </a:rPr>
              <a:t>P = V . I</a:t>
            </a:r>
            <a:endParaRPr lang="pt-BR" sz="2300" dirty="0"/>
          </a:p>
        </p:txBody>
      </p:sp>
      <p:sp>
        <p:nvSpPr>
          <p:cNvPr id="63" name="Espaço Reservado para Número de Slide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Tensão no circuito série</a:t>
            </a:r>
            <a:endParaRPr lang="pt-BR" sz="2800" dirty="0"/>
          </a:p>
        </p:txBody>
      </p:sp>
      <p:sp>
        <p:nvSpPr>
          <p:cNvPr id="68" name="Espaço Reservado para Número de Slide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12</a:t>
            </a:fld>
            <a:endParaRPr lang="pt-BR"/>
          </a:p>
        </p:txBody>
      </p:sp>
      <p:grpSp>
        <p:nvGrpSpPr>
          <p:cNvPr id="108" name="Grupo 107"/>
          <p:cNvGrpSpPr/>
          <p:nvPr/>
        </p:nvGrpSpPr>
        <p:grpSpPr>
          <a:xfrm>
            <a:off x="642910" y="1071546"/>
            <a:ext cx="6858842" cy="5228880"/>
            <a:chOff x="642910" y="1071546"/>
            <a:chExt cx="6858842" cy="5228880"/>
          </a:xfrm>
        </p:grpSpPr>
        <p:cxnSp>
          <p:nvCxnSpPr>
            <p:cNvPr id="96" name="Conector reto 95"/>
            <p:cNvCxnSpPr>
              <a:stCxn id="94" idx="2"/>
            </p:cNvCxnSpPr>
            <p:nvPr/>
          </p:nvCxnSpPr>
          <p:spPr>
            <a:xfrm>
              <a:off x="2035951" y="1785926"/>
              <a:ext cx="1964545" cy="1588"/>
            </a:xfrm>
            <a:prstGeom prst="line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07" name="Grupo 106"/>
            <p:cNvGrpSpPr/>
            <p:nvPr/>
          </p:nvGrpSpPr>
          <p:grpSpPr>
            <a:xfrm>
              <a:off x="2285984" y="1928802"/>
              <a:ext cx="902812" cy="1607101"/>
              <a:chOff x="2285984" y="1928802"/>
              <a:chExt cx="902812" cy="1607101"/>
            </a:xfrm>
          </p:grpSpPr>
          <p:sp>
            <p:nvSpPr>
              <p:cNvPr id="41" name="AutoShape 152"/>
              <p:cNvSpPr>
                <a:spLocks noChangeAspect="1" noChangeArrowheads="1"/>
              </p:cNvSpPr>
              <p:nvPr/>
            </p:nvSpPr>
            <p:spPr bwMode="auto">
              <a:xfrm flipH="1">
                <a:off x="2333609" y="2330442"/>
                <a:ext cx="800100" cy="1199086"/>
              </a:xfrm>
              <a:prstGeom prst="roundRect">
                <a:avLst>
                  <a:gd name="adj" fmla="val 16667"/>
                </a:avLst>
              </a:prstGeom>
              <a:ln>
                <a:solidFill>
                  <a:srgbClr val="002060"/>
                </a:solidFill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2" name="AutoShape 153"/>
              <p:cNvSpPr>
                <a:spLocks noChangeAspect="1" noChangeArrowheads="1"/>
              </p:cNvSpPr>
              <p:nvPr/>
            </p:nvSpPr>
            <p:spPr bwMode="auto">
              <a:xfrm flipH="1">
                <a:off x="2361863" y="2358716"/>
                <a:ext cx="743592" cy="627175"/>
              </a:xfrm>
              <a:prstGeom prst="roundRect">
                <a:avLst>
                  <a:gd name="adj" fmla="val 16667"/>
                </a:avLst>
              </a:prstGeom>
              <a:solidFill>
                <a:srgbClr val="B2B2B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" name="AutoShape 154"/>
              <p:cNvSpPr>
                <a:spLocks noChangeAspect="1"/>
              </p:cNvSpPr>
              <p:nvPr/>
            </p:nvSpPr>
            <p:spPr bwMode="auto">
              <a:xfrm rot="5400000" flipH="1">
                <a:off x="2675184" y="2159758"/>
                <a:ext cx="114382" cy="685800"/>
              </a:xfrm>
              <a:prstGeom prst="rightBracket">
                <a:avLst>
                  <a:gd name="adj" fmla="val 122889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" name="Line 1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447909" y="2573344"/>
                <a:ext cx="285108" cy="29173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oval" w="med" len="med"/>
                <a:tailEnd type="triangle" w="sm" len="lg"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7" name="Oval 157"/>
              <p:cNvSpPr>
                <a:spLocks noChangeAspect="1" noChangeArrowheads="1"/>
              </p:cNvSpPr>
              <p:nvPr/>
            </p:nvSpPr>
            <p:spPr bwMode="auto">
              <a:xfrm flipH="1">
                <a:off x="2961603" y="3300764"/>
                <a:ext cx="78355" cy="7968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8" name="Oval 158"/>
              <p:cNvSpPr>
                <a:spLocks noChangeAspect="1" noChangeArrowheads="1"/>
              </p:cNvSpPr>
              <p:nvPr/>
            </p:nvSpPr>
            <p:spPr bwMode="auto">
              <a:xfrm flipH="1">
                <a:off x="2427361" y="3300764"/>
                <a:ext cx="78355" cy="7968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6" name="Text Box 159"/>
              <p:cNvSpPr txBox="1">
                <a:spLocks noChangeAspect="1" noChangeArrowheads="1"/>
              </p:cNvSpPr>
              <p:nvPr/>
            </p:nvSpPr>
            <p:spPr bwMode="auto">
              <a:xfrm flipH="1">
                <a:off x="2500298" y="3000372"/>
                <a:ext cx="492443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pt-BR" sz="3600" b="1" u="none" dirty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  <a:latin typeface="Memorandum" pitchFamily="34" charset="0"/>
                  </a:rPr>
                  <a:t>V</a:t>
                </a:r>
              </a:p>
            </p:txBody>
          </p:sp>
          <p:sp>
            <p:nvSpPr>
              <p:cNvPr id="50" name="AutoShape 161"/>
              <p:cNvSpPr>
                <a:spLocks noChangeAspect="1" noChangeArrowheads="1"/>
              </p:cNvSpPr>
              <p:nvPr/>
            </p:nvSpPr>
            <p:spPr bwMode="auto">
              <a:xfrm>
                <a:off x="2357422" y="2357430"/>
                <a:ext cx="746125" cy="627062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51" name="AutoShape 162"/>
              <p:cNvSpPr>
                <a:spLocks noChangeAspect="1"/>
              </p:cNvSpPr>
              <p:nvPr/>
            </p:nvSpPr>
            <p:spPr bwMode="auto">
              <a:xfrm rot="16200000">
                <a:off x="2661052" y="2157503"/>
                <a:ext cx="114171" cy="687917"/>
              </a:xfrm>
              <a:prstGeom prst="rightBracket">
                <a:avLst>
                  <a:gd name="adj" fmla="val 122889"/>
                </a:avLst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52" name="Line 163"/>
              <p:cNvSpPr>
                <a:spLocks noChangeAspect="1" noChangeShapeType="1"/>
              </p:cNvSpPr>
              <p:nvPr/>
            </p:nvSpPr>
            <p:spPr bwMode="auto">
              <a:xfrm flipV="1">
                <a:off x="2714612" y="2571744"/>
                <a:ext cx="327218" cy="323842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55" name="Text Box 179"/>
              <p:cNvSpPr txBox="1">
                <a:spLocks noChangeAspect="1" noChangeArrowheads="1"/>
              </p:cNvSpPr>
              <p:nvPr/>
            </p:nvSpPr>
            <p:spPr bwMode="auto">
              <a:xfrm>
                <a:off x="2285984" y="1928802"/>
                <a:ext cx="902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pt-BR" sz="2400" b="1" u="none" dirty="0" smtClean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C00000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220 </a:t>
                </a:r>
                <a:r>
                  <a:rPr lang="pt-BR" sz="2400" b="1" u="none" dirty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C00000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V</a:t>
                </a:r>
              </a:p>
            </p:txBody>
          </p:sp>
        </p:grpSp>
        <p:pic>
          <p:nvPicPr>
            <p:cNvPr id="57" name="Imagem 56" descr="r1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76667" y="1285860"/>
              <a:ext cx="2544155" cy="1014038"/>
            </a:xfrm>
            <a:prstGeom prst="rect">
              <a:avLst/>
            </a:prstGeom>
          </p:spPr>
        </p:pic>
        <p:sp>
          <p:nvSpPr>
            <p:cNvPr id="60" name="CaixaDeTexto 59"/>
            <p:cNvSpPr txBox="1"/>
            <p:nvPr/>
          </p:nvSpPr>
          <p:spPr>
            <a:xfrm>
              <a:off x="4448171" y="1071546"/>
              <a:ext cx="13452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Lâmpada 1</a:t>
              </a:r>
              <a:endParaRPr lang="pt-BR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61" name="CaixaDeTexto 60"/>
            <p:cNvSpPr txBox="1"/>
            <p:nvPr/>
          </p:nvSpPr>
          <p:spPr>
            <a:xfrm>
              <a:off x="4448171" y="5000636"/>
              <a:ext cx="13452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Lâmpada 2</a:t>
              </a:r>
              <a:endParaRPr lang="pt-BR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642910" y="3000372"/>
              <a:ext cx="46519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44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+</a:t>
              </a:r>
              <a:endParaRPr lang="pt-BR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714348" y="3714752"/>
              <a:ext cx="35779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44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-</a:t>
              </a:r>
              <a:endParaRPr lang="pt-BR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66" name="Elipse 65"/>
            <p:cNvSpPr/>
            <p:nvPr/>
          </p:nvSpPr>
          <p:spPr>
            <a:xfrm>
              <a:off x="1214414" y="3429000"/>
              <a:ext cx="214314" cy="214314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Elipse 66"/>
            <p:cNvSpPr/>
            <p:nvPr/>
          </p:nvSpPr>
          <p:spPr>
            <a:xfrm>
              <a:off x="1214414" y="3929066"/>
              <a:ext cx="214314" cy="21431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6" name="Arco 85"/>
            <p:cNvSpPr/>
            <p:nvPr/>
          </p:nvSpPr>
          <p:spPr>
            <a:xfrm>
              <a:off x="5214942" y="1785926"/>
              <a:ext cx="2286016" cy="1785950"/>
            </a:xfrm>
            <a:prstGeom prst="arc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7" name="Arco 86"/>
            <p:cNvSpPr/>
            <p:nvPr/>
          </p:nvSpPr>
          <p:spPr>
            <a:xfrm rot="5400000">
              <a:off x="5322099" y="3607595"/>
              <a:ext cx="2286016" cy="2071702"/>
            </a:xfrm>
            <a:prstGeom prst="arc">
              <a:avLst>
                <a:gd name="adj1" fmla="val 16200003"/>
                <a:gd name="adj2" fmla="val 0"/>
              </a:avLst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3" name="Conector reto 92"/>
            <p:cNvCxnSpPr>
              <a:stCxn id="86" idx="2"/>
              <a:endCxn id="87" idx="0"/>
            </p:cNvCxnSpPr>
            <p:nvPr/>
          </p:nvCxnSpPr>
          <p:spPr>
            <a:xfrm rot="5400000">
              <a:off x="6518685" y="3661174"/>
              <a:ext cx="1964546" cy="1588"/>
            </a:xfrm>
            <a:prstGeom prst="line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58" name="Imagem 57" descr="r1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00496" y="5286388"/>
              <a:ext cx="2544155" cy="1014038"/>
            </a:xfrm>
            <a:prstGeom prst="rect">
              <a:avLst/>
            </a:prstGeom>
          </p:spPr>
        </p:pic>
        <p:sp>
          <p:nvSpPr>
            <p:cNvPr id="94" name="Arco 93"/>
            <p:cNvSpPr/>
            <p:nvPr/>
          </p:nvSpPr>
          <p:spPr>
            <a:xfrm rot="16200000">
              <a:off x="392877" y="2678901"/>
              <a:ext cx="3286148" cy="1500198"/>
            </a:xfrm>
            <a:prstGeom prst="arc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7" name="Arco 96"/>
            <p:cNvSpPr/>
            <p:nvPr/>
          </p:nvSpPr>
          <p:spPr>
            <a:xfrm rot="5400000" flipV="1">
              <a:off x="464315" y="3393281"/>
              <a:ext cx="3286148" cy="1500198"/>
            </a:xfrm>
            <a:prstGeom prst="arc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8" name="Conector reto 97"/>
            <p:cNvCxnSpPr/>
            <p:nvPr/>
          </p:nvCxnSpPr>
          <p:spPr>
            <a:xfrm>
              <a:off x="2071670" y="5786454"/>
              <a:ext cx="2071702" cy="1588"/>
            </a:xfrm>
            <a:prstGeom prst="line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3" name="Forma 102"/>
            <p:cNvCxnSpPr>
              <a:stCxn id="48" idx="5"/>
              <a:endCxn id="66" idx="6"/>
            </p:cNvCxnSpPr>
            <p:nvPr/>
          </p:nvCxnSpPr>
          <p:spPr>
            <a:xfrm rot="5400000">
              <a:off x="1850092" y="2947413"/>
              <a:ext cx="167380" cy="1010108"/>
            </a:xfrm>
            <a:prstGeom prst="curvedConnector2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Forma 103"/>
            <p:cNvCxnSpPr/>
            <p:nvPr/>
          </p:nvCxnSpPr>
          <p:spPr>
            <a:xfrm rot="10800000" flipV="1">
              <a:off x="1428728" y="3357562"/>
              <a:ext cx="1571636" cy="667446"/>
            </a:xfrm>
            <a:prstGeom prst="curvedConnector3">
              <a:avLst>
                <a:gd name="adj1" fmla="val 1128"/>
              </a:avLst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6" name="Conector de seta reta 125"/>
          <p:cNvCxnSpPr/>
          <p:nvPr/>
        </p:nvCxnSpPr>
        <p:spPr>
          <a:xfrm>
            <a:off x="4214810" y="2285992"/>
            <a:ext cx="2071702" cy="1588"/>
          </a:xfrm>
          <a:prstGeom prst="straightConnector1">
            <a:avLst/>
          </a:prstGeom>
          <a:ln>
            <a:solidFill>
              <a:srgbClr val="0000CC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7" name="CaixaDeTexto 126"/>
          <p:cNvSpPr txBox="1"/>
          <p:nvPr/>
        </p:nvSpPr>
        <p:spPr>
          <a:xfrm>
            <a:off x="4214810" y="2285992"/>
            <a:ext cx="2064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 = Corrente Elétrica</a:t>
            </a:r>
            <a:endParaRPr lang="pt-BR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Circuito em série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3578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Resistência equivalente (</a:t>
            </a:r>
            <a:r>
              <a:rPr lang="pt-BR" dirty="0" err="1" smtClean="0">
                <a:solidFill>
                  <a:srgbClr val="0000CC"/>
                </a:solidFill>
              </a:rPr>
              <a:t>R</a:t>
            </a:r>
            <a:r>
              <a:rPr lang="pt-BR" baseline="-25000" dirty="0" err="1" smtClean="0">
                <a:solidFill>
                  <a:srgbClr val="0000CC"/>
                </a:solidFill>
              </a:rPr>
              <a:t>Eq</a:t>
            </a:r>
            <a:r>
              <a:rPr lang="pt-BR" dirty="0" smtClean="0"/>
              <a:t>).</a:t>
            </a:r>
          </a:p>
          <a:p>
            <a:pPr>
              <a:spcBef>
                <a:spcPts val="0"/>
              </a:spcBef>
            </a:pPr>
            <a:r>
              <a:rPr lang="pt-BR" dirty="0" smtClean="0"/>
              <a:t>Uma única resistência que colocada no lugar das outras, submetida a mesma tensão, permitirá a passagem do mesmo valor de corrente.  </a:t>
            </a:r>
          </a:p>
          <a:p>
            <a:pPr>
              <a:spcBef>
                <a:spcPts val="0"/>
              </a:spcBef>
            </a:pPr>
            <a:endParaRPr lang="pt-BR" dirty="0" smtClean="0"/>
          </a:p>
        </p:txBody>
      </p:sp>
      <p:sp>
        <p:nvSpPr>
          <p:cNvPr id="121" name="Espaço Reservado para Número de Slide 1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13</a:t>
            </a:fld>
            <a:endParaRPr lang="pt-BR"/>
          </a:p>
        </p:txBody>
      </p:sp>
      <p:grpSp>
        <p:nvGrpSpPr>
          <p:cNvPr id="216" name="Grupo 215"/>
          <p:cNvGrpSpPr/>
          <p:nvPr/>
        </p:nvGrpSpPr>
        <p:grpSpPr>
          <a:xfrm>
            <a:off x="285720" y="2571744"/>
            <a:ext cx="3643337" cy="3726918"/>
            <a:chOff x="642910" y="2571744"/>
            <a:chExt cx="3643337" cy="3726918"/>
          </a:xfrm>
        </p:grpSpPr>
        <p:sp>
          <p:nvSpPr>
            <p:cNvPr id="132" name="CaixaDeTexto 131"/>
            <p:cNvSpPr txBox="1"/>
            <p:nvPr/>
          </p:nvSpPr>
          <p:spPr>
            <a:xfrm>
              <a:off x="1928794" y="2571744"/>
              <a:ext cx="16962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R1 = Lâmpada 1</a:t>
              </a:r>
              <a:endParaRPr lang="pt-B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134" name="CaixaDeTexto 133"/>
            <p:cNvSpPr txBox="1"/>
            <p:nvPr/>
          </p:nvSpPr>
          <p:spPr>
            <a:xfrm>
              <a:off x="1928794" y="5929330"/>
              <a:ext cx="16962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R2 = Lâmpada 2</a:t>
              </a:r>
              <a:endParaRPr lang="pt-B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138" name="CaixaDeTexto 137"/>
            <p:cNvSpPr txBox="1"/>
            <p:nvPr/>
          </p:nvSpPr>
          <p:spPr>
            <a:xfrm>
              <a:off x="642910" y="3714752"/>
              <a:ext cx="310092" cy="5066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44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+</a:t>
              </a:r>
              <a:endParaRPr lang="pt-BR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140" name="CaixaDeTexto 139"/>
            <p:cNvSpPr txBox="1"/>
            <p:nvPr/>
          </p:nvSpPr>
          <p:spPr>
            <a:xfrm>
              <a:off x="714348" y="4214818"/>
              <a:ext cx="238499" cy="5066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44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-</a:t>
              </a:r>
              <a:endParaRPr lang="pt-BR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143" name="Arco 142"/>
            <p:cNvSpPr/>
            <p:nvPr/>
          </p:nvSpPr>
          <p:spPr>
            <a:xfrm>
              <a:off x="2761883" y="3113562"/>
              <a:ext cx="1523834" cy="1175950"/>
            </a:xfrm>
            <a:prstGeom prst="arc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4" name="Arco 143"/>
            <p:cNvSpPr/>
            <p:nvPr/>
          </p:nvSpPr>
          <p:spPr>
            <a:xfrm rot="5400000">
              <a:off x="2842622" y="4304594"/>
              <a:ext cx="1505216" cy="1380975"/>
            </a:xfrm>
            <a:prstGeom prst="arc">
              <a:avLst>
                <a:gd name="adj1" fmla="val 16200003"/>
                <a:gd name="adj2" fmla="val 0"/>
              </a:avLst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45" name="Conector reto 144"/>
            <p:cNvCxnSpPr>
              <a:stCxn id="143" idx="2"/>
              <a:endCxn id="144" idx="0"/>
            </p:cNvCxnSpPr>
            <p:nvPr/>
          </p:nvCxnSpPr>
          <p:spPr>
            <a:xfrm rot="5400000">
              <a:off x="3638945" y="4348303"/>
              <a:ext cx="1293546" cy="1059"/>
            </a:xfrm>
            <a:prstGeom prst="line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47" name="Imagem 146" descr="r1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3786" y="5418424"/>
              <a:ext cx="1695907" cy="667688"/>
            </a:xfrm>
            <a:prstGeom prst="rect">
              <a:avLst/>
            </a:prstGeom>
          </p:spPr>
        </p:pic>
        <p:sp>
          <p:nvSpPr>
            <p:cNvPr id="210" name="Arco 209"/>
            <p:cNvSpPr/>
            <p:nvPr/>
          </p:nvSpPr>
          <p:spPr>
            <a:xfrm flipH="1">
              <a:off x="1142976" y="3071810"/>
              <a:ext cx="1595272" cy="1214446"/>
            </a:xfrm>
            <a:prstGeom prst="arc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1" name="Arco 210"/>
            <p:cNvSpPr/>
            <p:nvPr/>
          </p:nvSpPr>
          <p:spPr>
            <a:xfrm rot="16200000" flipH="1">
              <a:off x="1226241" y="4131555"/>
              <a:ext cx="1500199" cy="1666728"/>
            </a:xfrm>
            <a:prstGeom prst="arc">
              <a:avLst>
                <a:gd name="adj1" fmla="val 16200003"/>
                <a:gd name="adj2" fmla="val 593420"/>
              </a:avLst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12" name="Conector reto 211"/>
            <p:cNvCxnSpPr>
              <a:endCxn id="211" idx="0"/>
            </p:cNvCxnSpPr>
            <p:nvPr/>
          </p:nvCxnSpPr>
          <p:spPr>
            <a:xfrm rot="5400000">
              <a:off x="482703" y="4303588"/>
              <a:ext cx="1321606" cy="1058"/>
            </a:xfrm>
            <a:prstGeom prst="line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31" name="Imagem 130" descr="r1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69803" y="2784296"/>
              <a:ext cx="1695907" cy="667688"/>
            </a:xfrm>
            <a:prstGeom prst="rect">
              <a:avLst/>
            </a:prstGeom>
          </p:spPr>
        </p:pic>
        <p:sp>
          <p:nvSpPr>
            <p:cNvPr id="215" name="Retângulo 214"/>
            <p:cNvSpPr/>
            <p:nvPr/>
          </p:nvSpPr>
          <p:spPr>
            <a:xfrm>
              <a:off x="1000100" y="4143380"/>
              <a:ext cx="500066" cy="5000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1" name="Elipse 140"/>
            <p:cNvSpPr/>
            <p:nvPr/>
          </p:nvSpPr>
          <p:spPr>
            <a:xfrm>
              <a:off x="1071538" y="4071942"/>
              <a:ext cx="142859" cy="141114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2" name="Elipse 141"/>
            <p:cNvSpPr/>
            <p:nvPr/>
          </p:nvSpPr>
          <p:spPr>
            <a:xfrm>
              <a:off x="1071538" y="4572008"/>
              <a:ext cx="142859" cy="14111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20" name="CaixaDeTexto 219"/>
          <p:cNvSpPr txBox="1"/>
          <p:nvPr/>
        </p:nvSpPr>
        <p:spPr>
          <a:xfrm>
            <a:off x="4714876" y="3786190"/>
            <a:ext cx="310092" cy="5066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+</a:t>
            </a:r>
            <a:endParaRPr lang="pt-BR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21" name="CaixaDeTexto 220"/>
          <p:cNvSpPr txBox="1"/>
          <p:nvPr/>
        </p:nvSpPr>
        <p:spPr>
          <a:xfrm>
            <a:off x="4786314" y="4286256"/>
            <a:ext cx="238499" cy="5066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endParaRPr lang="pt-BR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22" name="Arco 221"/>
          <p:cNvSpPr/>
          <p:nvPr/>
        </p:nvSpPr>
        <p:spPr>
          <a:xfrm>
            <a:off x="6500826" y="3143248"/>
            <a:ext cx="1523834" cy="1175950"/>
          </a:xfrm>
          <a:prstGeom prst="arc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3" name="Arco 222"/>
          <p:cNvSpPr/>
          <p:nvPr/>
        </p:nvSpPr>
        <p:spPr>
          <a:xfrm rot="5400000">
            <a:off x="6676912" y="4395924"/>
            <a:ext cx="1505215" cy="1285884"/>
          </a:xfrm>
          <a:prstGeom prst="arc">
            <a:avLst>
              <a:gd name="adj1" fmla="val 17131170"/>
              <a:gd name="adj2" fmla="val 0"/>
            </a:avLst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24" name="Conector reto 223"/>
          <p:cNvCxnSpPr/>
          <p:nvPr/>
        </p:nvCxnSpPr>
        <p:spPr>
          <a:xfrm rot="10800000">
            <a:off x="6000760" y="3143248"/>
            <a:ext cx="1293546" cy="1059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6" name="Arco 225"/>
          <p:cNvSpPr/>
          <p:nvPr/>
        </p:nvSpPr>
        <p:spPr>
          <a:xfrm flipH="1">
            <a:off x="5214942" y="3143248"/>
            <a:ext cx="1595272" cy="1214446"/>
          </a:xfrm>
          <a:prstGeom prst="arc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7" name="Arco 226"/>
          <p:cNvSpPr/>
          <p:nvPr/>
        </p:nvSpPr>
        <p:spPr>
          <a:xfrm rot="16200000" flipH="1">
            <a:off x="5298207" y="4202993"/>
            <a:ext cx="1500199" cy="1666728"/>
          </a:xfrm>
          <a:prstGeom prst="arc">
            <a:avLst>
              <a:gd name="adj1" fmla="val 16200003"/>
              <a:gd name="adj2" fmla="val 593420"/>
            </a:avLst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28" name="Conector reto 227"/>
          <p:cNvCxnSpPr>
            <a:endCxn id="227" idx="0"/>
          </p:cNvCxnSpPr>
          <p:nvPr/>
        </p:nvCxnSpPr>
        <p:spPr>
          <a:xfrm rot="5400000">
            <a:off x="4554669" y="4375026"/>
            <a:ext cx="1321606" cy="1058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29" name="Imagem 228" descr="r1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201163" y="4085985"/>
            <a:ext cx="1695907" cy="667688"/>
          </a:xfrm>
          <a:prstGeom prst="rect">
            <a:avLst/>
          </a:prstGeom>
        </p:spPr>
      </p:pic>
      <p:sp>
        <p:nvSpPr>
          <p:cNvPr id="230" name="Retângulo 229"/>
          <p:cNvSpPr/>
          <p:nvPr/>
        </p:nvSpPr>
        <p:spPr>
          <a:xfrm>
            <a:off x="5072066" y="4214818"/>
            <a:ext cx="5000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1" name="Elipse 230"/>
          <p:cNvSpPr/>
          <p:nvPr/>
        </p:nvSpPr>
        <p:spPr>
          <a:xfrm>
            <a:off x="5143504" y="4143380"/>
            <a:ext cx="142859" cy="141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2" name="Elipse 231"/>
          <p:cNvSpPr/>
          <p:nvPr/>
        </p:nvSpPr>
        <p:spPr>
          <a:xfrm>
            <a:off x="5143504" y="4643446"/>
            <a:ext cx="142859" cy="14111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4" name="Conector reto 233"/>
          <p:cNvCxnSpPr/>
          <p:nvPr/>
        </p:nvCxnSpPr>
        <p:spPr>
          <a:xfrm rot="10800000">
            <a:off x="6143636" y="5786454"/>
            <a:ext cx="1293546" cy="1059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5" name="CaixaDeTexto 234"/>
          <p:cNvSpPr txBox="1"/>
          <p:nvPr/>
        </p:nvSpPr>
        <p:spPr>
          <a:xfrm>
            <a:off x="1357290" y="4214818"/>
            <a:ext cx="1962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R</a:t>
            </a:r>
            <a:r>
              <a:rPr lang="pt-BR" sz="2800" b="1" baseline="-2500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Eq</a:t>
            </a:r>
            <a:r>
              <a:rPr lang="pt-BR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= R</a:t>
            </a:r>
            <a:r>
              <a:rPr lang="pt-BR" sz="2800" b="1" baseline="-25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</a:t>
            </a:r>
            <a:r>
              <a:rPr lang="pt-BR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+ R</a:t>
            </a:r>
            <a:r>
              <a:rPr lang="pt-BR" sz="2800" b="1" baseline="-25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</a:t>
            </a:r>
            <a:endParaRPr lang="pt-BR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36" name="CaixaDeTexto 235"/>
          <p:cNvSpPr txBox="1"/>
          <p:nvPr/>
        </p:nvSpPr>
        <p:spPr>
          <a:xfrm>
            <a:off x="7215206" y="4214818"/>
            <a:ext cx="628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R</a:t>
            </a:r>
            <a:r>
              <a:rPr lang="pt-BR" sz="2800" b="1" baseline="-2500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Eq</a:t>
            </a:r>
            <a:endParaRPr lang="pt-BR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Tensão no circuito série</a:t>
            </a:r>
            <a:endParaRPr lang="pt-BR" sz="2800" dirty="0"/>
          </a:p>
        </p:txBody>
      </p:sp>
      <p:sp>
        <p:nvSpPr>
          <p:cNvPr id="68" name="Espaço Reservado para Número de Slide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14</a:t>
            </a:fld>
            <a:endParaRPr lang="pt-BR"/>
          </a:p>
        </p:txBody>
      </p:sp>
      <p:pic>
        <p:nvPicPr>
          <p:cNvPr id="58" name="Imagem 57" descr="r1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5429264"/>
            <a:ext cx="2544155" cy="1014038"/>
          </a:xfrm>
          <a:prstGeom prst="rect">
            <a:avLst/>
          </a:prstGeom>
        </p:spPr>
      </p:pic>
      <p:sp>
        <p:nvSpPr>
          <p:cNvPr id="34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3578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A corrente é a mesma e a tensão se divide entre as resistências.</a:t>
            </a:r>
          </a:p>
          <a:p>
            <a:pPr>
              <a:spcBef>
                <a:spcPts val="0"/>
              </a:spcBef>
            </a:pPr>
            <a:r>
              <a:rPr lang="pt-BR" dirty="0" smtClean="0">
                <a:solidFill>
                  <a:srgbClr val="C00000"/>
                </a:solidFill>
              </a:rPr>
              <a:t>Se as duas lâmpadas fossem iguais.</a:t>
            </a:r>
          </a:p>
          <a:p>
            <a:pPr>
              <a:spcBef>
                <a:spcPts val="0"/>
              </a:spcBef>
            </a:pPr>
            <a:endParaRPr lang="pt-BR" dirty="0" smtClean="0"/>
          </a:p>
        </p:txBody>
      </p:sp>
      <p:cxnSp>
        <p:nvCxnSpPr>
          <p:cNvPr id="98" name="Conector reto 97"/>
          <p:cNvCxnSpPr/>
          <p:nvPr/>
        </p:nvCxnSpPr>
        <p:spPr>
          <a:xfrm>
            <a:off x="2911077" y="5929498"/>
            <a:ext cx="1942236" cy="1420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6" name="Conector reto 95"/>
          <p:cNvCxnSpPr>
            <a:stCxn id="94" idx="2"/>
          </p:cNvCxnSpPr>
          <p:nvPr/>
        </p:nvCxnSpPr>
        <p:spPr>
          <a:xfrm>
            <a:off x="2877590" y="2353126"/>
            <a:ext cx="1841775" cy="1420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4" name="Grupo 106"/>
          <p:cNvGrpSpPr/>
          <p:nvPr/>
        </p:nvGrpSpPr>
        <p:grpSpPr>
          <a:xfrm>
            <a:off x="3111998" y="2480854"/>
            <a:ext cx="794748" cy="1436708"/>
            <a:chOff x="2285984" y="1928802"/>
            <a:chExt cx="847725" cy="1607101"/>
          </a:xfrm>
        </p:grpSpPr>
        <p:sp>
          <p:nvSpPr>
            <p:cNvPr id="41" name="AutoShape 152"/>
            <p:cNvSpPr>
              <a:spLocks noChangeAspect="1" noChangeArrowheads="1"/>
            </p:cNvSpPr>
            <p:nvPr/>
          </p:nvSpPr>
          <p:spPr bwMode="auto">
            <a:xfrm flipH="1">
              <a:off x="2333609" y="2330442"/>
              <a:ext cx="800100" cy="1199086"/>
            </a:xfrm>
            <a:prstGeom prst="roundRect">
              <a:avLst>
                <a:gd name="adj" fmla="val 16667"/>
              </a:avLst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pt-BR"/>
            </a:p>
          </p:txBody>
        </p:sp>
        <p:sp>
          <p:nvSpPr>
            <p:cNvPr id="42" name="AutoShape 153"/>
            <p:cNvSpPr>
              <a:spLocks noChangeAspect="1" noChangeArrowheads="1"/>
            </p:cNvSpPr>
            <p:nvPr/>
          </p:nvSpPr>
          <p:spPr bwMode="auto">
            <a:xfrm flipH="1">
              <a:off x="2361863" y="2358716"/>
              <a:ext cx="743592" cy="627175"/>
            </a:xfrm>
            <a:prstGeom prst="roundRect">
              <a:avLst>
                <a:gd name="adj" fmla="val 16667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" name="AutoShape 154"/>
            <p:cNvSpPr>
              <a:spLocks noChangeAspect="1"/>
            </p:cNvSpPr>
            <p:nvPr/>
          </p:nvSpPr>
          <p:spPr bwMode="auto">
            <a:xfrm rot="5400000" flipH="1">
              <a:off x="2675184" y="2159758"/>
              <a:ext cx="114382" cy="685800"/>
            </a:xfrm>
            <a:prstGeom prst="rightBracket">
              <a:avLst>
                <a:gd name="adj" fmla="val 122889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4" name="Line 155"/>
            <p:cNvSpPr>
              <a:spLocks noChangeAspect="1" noChangeShapeType="1"/>
            </p:cNvSpPr>
            <p:nvPr/>
          </p:nvSpPr>
          <p:spPr bwMode="auto">
            <a:xfrm flipH="1" flipV="1">
              <a:off x="2447909" y="2573344"/>
              <a:ext cx="285108" cy="2917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sm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7" name="Oval 157"/>
            <p:cNvSpPr>
              <a:spLocks noChangeAspect="1" noChangeArrowheads="1"/>
            </p:cNvSpPr>
            <p:nvPr/>
          </p:nvSpPr>
          <p:spPr bwMode="auto">
            <a:xfrm flipH="1">
              <a:off x="2961603" y="3300764"/>
              <a:ext cx="78355" cy="796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" name="Oval 158"/>
            <p:cNvSpPr>
              <a:spLocks noChangeAspect="1" noChangeArrowheads="1"/>
            </p:cNvSpPr>
            <p:nvPr/>
          </p:nvSpPr>
          <p:spPr bwMode="auto">
            <a:xfrm flipH="1">
              <a:off x="2427361" y="3300764"/>
              <a:ext cx="78355" cy="796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" name="Text Box 159"/>
            <p:cNvSpPr txBox="1">
              <a:spLocks noChangeAspect="1" noChangeArrowheads="1"/>
            </p:cNvSpPr>
            <p:nvPr/>
          </p:nvSpPr>
          <p:spPr bwMode="auto">
            <a:xfrm flipH="1">
              <a:off x="2500298" y="3000372"/>
              <a:ext cx="492443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pt-BR" sz="3600" b="1" u="none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  <a:latin typeface="Memorandum" pitchFamily="34" charset="0"/>
                </a:rPr>
                <a:t>V</a:t>
              </a:r>
            </a:p>
          </p:txBody>
        </p:sp>
        <p:sp>
          <p:nvSpPr>
            <p:cNvPr id="50" name="AutoShape 161"/>
            <p:cNvSpPr>
              <a:spLocks noChangeAspect="1" noChangeArrowheads="1"/>
            </p:cNvSpPr>
            <p:nvPr/>
          </p:nvSpPr>
          <p:spPr bwMode="auto">
            <a:xfrm>
              <a:off x="2357422" y="2357430"/>
              <a:ext cx="746125" cy="62706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pt-BR"/>
            </a:p>
          </p:txBody>
        </p:sp>
        <p:sp>
          <p:nvSpPr>
            <p:cNvPr id="51" name="AutoShape 162"/>
            <p:cNvSpPr>
              <a:spLocks noChangeAspect="1"/>
            </p:cNvSpPr>
            <p:nvPr/>
          </p:nvSpPr>
          <p:spPr bwMode="auto">
            <a:xfrm rot="16200000">
              <a:off x="2661052" y="2157503"/>
              <a:ext cx="114171" cy="687917"/>
            </a:xfrm>
            <a:prstGeom prst="rightBracket">
              <a:avLst>
                <a:gd name="adj" fmla="val 122889"/>
              </a:avLst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2" name="Line 163"/>
            <p:cNvSpPr>
              <a:spLocks noChangeAspect="1" noChangeShapeType="1"/>
            </p:cNvSpPr>
            <p:nvPr/>
          </p:nvSpPr>
          <p:spPr bwMode="auto">
            <a:xfrm flipV="1">
              <a:off x="2714612" y="2571744"/>
              <a:ext cx="327218" cy="32384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5" name="Text Box 179"/>
            <p:cNvSpPr txBox="1">
              <a:spLocks noChangeAspect="1" noChangeArrowheads="1"/>
            </p:cNvSpPr>
            <p:nvPr/>
          </p:nvSpPr>
          <p:spPr bwMode="auto">
            <a:xfrm>
              <a:off x="2285984" y="1928802"/>
              <a:ext cx="836462" cy="447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pt-BR" sz="2000" b="1" u="none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C00000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220 </a:t>
              </a:r>
              <a:r>
                <a:rPr lang="pt-BR" sz="2000" b="1" u="none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C00000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V</a:t>
              </a:r>
            </a:p>
          </p:txBody>
        </p:sp>
      </p:grpSp>
      <p:pic>
        <p:nvPicPr>
          <p:cNvPr id="57" name="Imagem 56" descr="r1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275" y="1906079"/>
            <a:ext cx="2385164" cy="906525"/>
          </a:xfrm>
          <a:prstGeom prst="rect">
            <a:avLst/>
          </a:prstGeom>
        </p:spPr>
      </p:pic>
      <p:sp>
        <p:nvSpPr>
          <p:cNvPr id="60" name="CaixaDeTexto 59"/>
          <p:cNvSpPr txBox="1"/>
          <p:nvPr/>
        </p:nvSpPr>
        <p:spPr>
          <a:xfrm>
            <a:off x="5572132" y="1643050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R</a:t>
            </a:r>
            <a:r>
              <a:rPr lang="pt-BR" sz="2400" b="1" baseline="-25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</a:t>
            </a:r>
            <a:endParaRPr lang="pt-BR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5500694" y="5286388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R</a:t>
            </a:r>
            <a:r>
              <a:rPr lang="pt-BR" sz="2400" b="1" baseline="-25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</a:t>
            </a:r>
            <a:endParaRPr lang="pt-BR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1571604" y="3438810"/>
            <a:ext cx="436121" cy="6878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+</a:t>
            </a:r>
            <a:endParaRPr lang="pt-BR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1638578" y="4077448"/>
            <a:ext cx="335431" cy="6878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</a:t>
            </a:r>
            <a:endParaRPr lang="pt-BR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2107393" y="3821993"/>
            <a:ext cx="200921" cy="191591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Elipse 66"/>
          <p:cNvSpPr/>
          <p:nvPr/>
        </p:nvSpPr>
        <p:spPr>
          <a:xfrm>
            <a:off x="2107393" y="4269040"/>
            <a:ext cx="200921" cy="19159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6" name="Arco 85"/>
          <p:cNvSpPr/>
          <p:nvPr/>
        </p:nvSpPr>
        <p:spPr>
          <a:xfrm>
            <a:off x="5857917" y="2353126"/>
            <a:ext cx="2143157" cy="1596595"/>
          </a:xfrm>
          <a:prstGeom prst="arc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7" name="Arco 86"/>
          <p:cNvSpPr/>
          <p:nvPr/>
        </p:nvSpPr>
        <p:spPr>
          <a:xfrm rot="5400000">
            <a:off x="6008135" y="3936560"/>
            <a:ext cx="2043641" cy="1942236"/>
          </a:xfrm>
          <a:prstGeom prst="arc">
            <a:avLst>
              <a:gd name="adj1" fmla="val 16200003"/>
              <a:gd name="adj2" fmla="val 0"/>
            </a:avLst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3" name="Conector reto 92"/>
          <p:cNvCxnSpPr>
            <a:stCxn id="86" idx="2"/>
            <a:endCxn id="87" idx="0"/>
          </p:cNvCxnSpPr>
          <p:nvPr/>
        </p:nvCxnSpPr>
        <p:spPr>
          <a:xfrm rot="5400000">
            <a:off x="7122946" y="4029516"/>
            <a:ext cx="1756255" cy="1489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4" name="Arco 93"/>
          <p:cNvSpPr/>
          <p:nvPr/>
        </p:nvSpPr>
        <p:spPr>
          <a:xfrm rot="16200000">
            <a:off x="1408723" y="3118770"/>
            <a:ext cx="2937734" cy="1406446"/>
          </a:xfrm>
          <a:prstGeom prst="arc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7" name="Arco 96"/>
          <p:cNvSpPr/>
          <p:nvPr/>
        </p:nvSpPr>
        <p:spPr>
          <a:xfrm rot="5400000" flipV="1">
            <a:off x="1475696" y="3757408"/>
            <a:ext cx="2937734" cy="1406446"/>
          </a:xfrm>
          <a:prstGeom prst="arc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3" name="Forma 102"/>
          <p:cNvCxnSpPr>
            <a:stCxn id="48" idx="5"/>
            <a:endCxn id="66" idx="6"/>
          </p:cNvCxnSpPr>
          <p:nvPr/>
        </p:nvCxnSpPr>
        <p:spPr>
          <a:xfrm rot="5400000">
            <a:off x="2706989" y="3369480"/>
            <a:ext cx="149634" cy="946984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4" name="Forma 103"/>
          <p:cNvCxnSpPr/>
          <p:nvPr/>
        </p:nvCxnSpPr>
        <p:spPr>
          <a:xfrm rot="10800000" flipV="1">
            <a:off x="2308314" y="3758129"/>
            <a:ext cx="1473420" cy="596680"/>
          </a:xfrm>
          <a:prstGeom prst="curvedConnector3">
            <a:avLst>
              <a:gd name="adj1" fmla="val 1128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3" name="Grupo 82"/>
          <p:cNvGrpSpPr/>
          <p:nvPr/>
        </p:nvGrpSpPr>
        <p:grpSpPr>
          <a:xfrm>
            <a:off x="5389103" y="2608581"/>
            <a:ext cx="784189" cy="1308981"/>
            <a:chOff x="5143504" y="2214554"/>
            <a:chExt cx="908337" cy="1607101"/>
          </a:xfrm>
        </p:grpSpPr>
        <p:sp>
          <p:nvSpPr>
            <p:cNvPr id="36" name="AutoShape 152"/>
            <p:cNvSpPr>
              <a:spLocks noChangeAspect="1" noChangeArrowheads="1"/>
            </p:cNvSpPr>
            <p:nvPr/>
          </p:nvSpPr>
          <p:spPr bwMode="auto">
            <a:xfrm flipH="1">
              <a:off x="5191129" y="2616194"/>
              <a:ext cx="800100" cy="1199086"/>
            </a:xfrm>
            <a:prstGeom prst="roundRect">
              <a:avLst>
                <a:gd name="adj" fmla="val 16667"/>
              </a:avLst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pt-BR"/>
            </a:p>
          </p:txBody>
        </p:sp>
        <p:sp>
          <p:nvSpPr>
            <p:cNvPr id="37" name="AutoShape 153"/>
            <p:cNvSpPr>
              <a:spLocks noChangeAspect="1" noChangeArrowheads="1"/>
            </p:cNvSpPr>
            <p:nvPr/>
          </p:nvSpPr>
          <p:spPr bwMode="auto">
            <a:xfrm flipH="1">
              <a:off x="5219383" y="2644468"/>
              <a:ext cx="743592" cy="627175"/>
            </a:xfrm>
            <a:prstGeom prst="roundRect">
              <a:avLst>
                <a:gd name="adj" fmla="val 16667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" name="AutoShape 154"/>
            <p:cNvSpPr>
              <a:spLocks noChangeAspect="1"/>
            </p:cNvSpPr>
            <p:nvPr/>
          </p:nvSpPr>
          <p:spPr bwMode="auto">
            <a:xfrm rot="5400000" flipH="1">
              <a:off x="5532704" y="2445510"/>
              <a:ext cx="114382" cy="685800"/>
            </a:xfrm>
            <a:prstGeom prst="rightBracket">
              <a:avLst>
                <a:gd name="adj" fmla="val 122889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" name="Line 155"/>
            <p:cNvSpPr>
              <a:spLocks noChangeAspect="1" noChangeShapeType="1"/>
            </p:cNvSpPr>
            <p:nvPr/>
          </p:nvSpPr>
          <p:spPr bwMode="auto">
            <a:xfrm flipH="1" flipV="1">
              <a:off x="5305429" y="2859096"/>
              <a:ext cx="285108" cy="2917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sm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" name="Oval 157"/>
            <p:cNvSpPr>
              <a:spLocks noChangeAspect="1" noChangeArrowheads="1"/>
            </p:cNvSpPr>
            <p:nvPr/>
          </p:nvSpPr>
          <p:spPr bwMode="auto">
            <a:xfrm flipH="1">
              <a:off x="5819123" y="3586516"/>
              <a:ext cx="78355" cy="796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" name="Oval 158"/>
            <p:cNvSpPr>
              <a:spLocks noChangeAspect="1" noChangeArrowheads="1"/>
            </p:cNvSpPr>
            <p:nvPr/>
          </p:nvSpPr>
          <p:spPr bwMode="auto">
            <a:xfrm flipH="1">
              <a:off x="5284881" y="3586516"/>
              <a:ext cx="78355" cy="796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" name="Text Box 159"/>
            <p:cNvSpPr txBox="1">
              <a:spLocks noChangeAspect="1" noChangeArrowheads="1"/>
            </p:cNvSpPr>
            <p:nvPr/>
          </p:nvSpPr>
          <p:spPr bwMode="auto">
            <a:xfrm flipH="1">
              <a:off x="5357818" y="3286124"/>
              <a:ext cx="492443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pt-BR" sz="3600" b="1" u="none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  <a:latin typeface="Memorandum" pitchFamily="34" charset="0"/>
                </a:rPr>
                <a:t>V</a:t>
              </a:r>
            </a:p>
          </p:txBody>
        </p:sp>
        <p:sp>
          <p:nvSpPr>
            <p:cNvPr id="53" name="AutoShape 161"/>
            <p:cNvSpPr>
              <a:spLocks noChangeAspect="1" noChangeArrowheads="1"/>
            </p:cNvSpPr>
            <p:nvPr/>
          </p:nvSpPr>
          <p:spPr bwMode="auto">
            <a:xfrm>
              <a:off x="5214942" y="2643182"/>
              <a:ext cx="746125" cy="62706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pt-BR"/>
            </a:p>
          </p:txBody>
        </p:sp>
        <p:sp>
          <p:nvSpPr>
            <p:cNvPr id="54" name="AutoShape 162"/>
            <p:cNvSpPr>
              <a:spLocks noChangeAspect="1"/>
            </p:cNvSpPr>
            <p:nvPr/>
          </p:nvSpPr>
          <p:spPr bwMode="auto">
            <a:xfrm rot="16200000">
              <a:off x="5518572" y="2443255"/>
              <a:ext cx="114171" cy="687917"/>
            </a:xfrm>
            <a:prstGeom prst="rightBracket">
              <a:avLst>
                <a:gd name="adj" fmla="val 122889"/>
              </a:avLst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9" name="Text Box 179"/>
            <p:cNvSpPr txBox="1">
              <a:spLocks noChangeAspect="1" noChangeArrowheads="1"/>
            </p:cNvSpPr>
            <p:nvPr/>
          </p:nvSpPr>
          <p:spPr bwMode="auto">
            <a:xfrm>
              <a:off x="5143504" y="2214554"/>
              <a:ext cx="908337" cy="49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pt-BR" sz="2000" b="1" u="none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C00000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110 </a:t>
              </a:r>
              <a:r>
                <a:rPr lang="pt-BR" sz="2000" b="1" u="none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C00000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V</a:t>
              </a:r>
            </a:p>
          </p:txBody>
        </p:sp>
        <p:cxnSp>
          <p:nvCxnSpPr>
            <p:cNvPr id="80" name="Conector de seta reta 79"/>
            <p:cNvCxnSpPr/>
            <p:nvPr/>
          </p:nvCxnSpPr>
          <p:spPr>
            <a:xfrm rot="16200000" flipV="1">
              <a:off x="5358612" y="2999578"/>
              <a:ext cx="428628" cy="1588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4" name="Grupo 83"/>
          <p:cNvGrpSpPr/>
          <p:nvPr/>
        </p:nvGrpSpPr>
        <p:grpSpPr>
          <a:xfrm>
            <a:off x="4183576" y="3949722"/>
            <a:ext cx="794748" cy="1405003"/>
            <a:chOff x="3929058" y="3714752"/>
            <a:chExt cx="847725" cy="1607101"/>
          </a:xfrm>
        </p:grpSpPr>
        <p:sp>
          <p:nvSpPr>
            <p:cNvPr id="63" name="AutoShape 152"/>
            <p:cNvSpPr>
              <a:spLocks noChangeAspect="1" noChangeArrowheads="1"/>
            </p:cNvSpPr>
            <p:nvPr/>
          </p:nvSpPr>
          <p:spPr bwMode="auto">
            <a:xfrm flipH="1">
              <a:off x="3976683" y="4116392"/>
              <a:ext cx="800100" cy="1199086"/>
            </a:xfrm>
            <a:prstGeom prst="roundRect">
              <a:avLst>
                <a:gd name="adj" fmla="val 16667"/>
              </a:avLst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pt-BR"/>
            </a:p>
          </p:txBody>
        </p:sp>
        <p:sp>
          <p:nvSpPr>
            <p:cNvPr id="69" name="AutoShape 153"/>
            <p:cNvSpPr>
              <a:spLocks noChangeAspect="1" noChangeArrowheads="1"/>
            </p:cNvSpPr>
            <p:nvPr/>
          </p:nvSpPr>
          <p:spPr bwMode="auto">
            <a:xfrm flipH="1">
              <a:off x="4004937" y="4144666"/>
              <a:ext cx="743592" cy="627175"/>
            </a:xfrm>
            <a:prstGeom prst="roundRect">
              <a:avLst>
                <a:gd name="adj" fmla="val 16667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0" name="AutoShape 154"/>
            <p:cNvSpPr>
              <a:spLocks noChangeAspect="1"/>
            </p:cNvSpPr>
            <p:nvPr/>
          </p:nvSpPr>
          <p:spPr bwMode="auto">
            <a:xfrm rot="5400000" flipH="1">
              <a:off x="4318258" y="3945708"/>
              <a:ext cx="114382" cy="685800"/>
            </a:xfrm>
            <a:prstGeom prst="rightBracket">
              <a:avLst>
                <a:gd name="adj" fmla="val 122889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" name="Line 155"/>
            <p:cNvSpPr>
              <a:spLocks noChangeAspect="1" noChangeShapeType="1"/>
            </p:cNvSpPr>
            <p:nvPr/>
          </p:nvSpPr>
          <p:spPr bwMode="auto">
            <a:xfrm flipH="1" flipV="1">
              <a:off x="4090983" y="4359294"/>
              <a:ext cx="285108" cy="2917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sm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2" name="Oval 157"/>
            <p:cNvSpPr>
              <a:spLocks noChangeAspect="1" noChangeArrowheads="1"/>
            </p:cNvSpPr>
            <p:nvPr/>
          </p:nvSpPr>
          <p:spPr bwMode="auto">
            <a:xfrm flipH="1">
              <a:off x="4604677" y="5086714"/>
              <a:ext cx="78355" cy="796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3" name="Oval 158"/>
            <p:cNvSpPr>
              <a:spLocks noChangeAspect="1" noChangeArrowheads="1"/>
            </p:cNvSpPr>
            <p:nvPr/>
          </p:nvSpPr>
          <p:spPr bwMode="auto">
            <a:xfrm flipH="1">
              <a:off x="4070435" y="5086714"/>
              <a:ext cx="78355" cy="796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4" name="Text Box 159"/>
            <p:cNvSpPr txBox="1">
              <a:spLocks noChangeAspect="1" noChangeArrowheads="1"/>
            </p:cNvSpPr>
            <p:nvPr/>
          </p:nvSpPr>
          <p:spPr bwMode="auto">
            <a:xfrm flipH="1">
              <a:off x="4143372" y="4786322"/>
              <a:ext cx="492443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pt-BR" sz="3600" b="1" u="none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  <a:latin typeface="Memorandum" pitchFamily="34" charset="0"/>
                </a:rPr>
                <a:t>V</a:t>
              </a:r>
            </a:p>
          </p:txBody>
        </p:sp>
        <p:sp>
          <p:nvSpPr>
            <p:cNvPr id="75" name="AutoShape 161"/>
            <p:cNvSpPr>
              <a:spLocks noChangeAspect="1" noChangeArrowheads="1"/>
            </p:cNvSpPr>
            <p:nvPr/>
          </p:nvSpPr>
          <p:spPr bwMode="auto">
            <a:xfrm>
              <a:off x="4000496" y="4143380"/>
              <a:ext cx="746125" cy="62706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pt-BR"/>
            </a:p>
          </p:txBody>
        </p:sp>
        <p:sp>
          <p:nvSpPr>
            <p:cNvPr id="76" name="AutoShape 162"/>
            <p:cNvSpPr>
              <a:spLocks noChangeAspect="1"/>
            </p:cNvSpPr>
            <p:nvPr/>
          </p:nvSpPr>
          <p:spPr bwMode="auto">
            <a:xfrm rot="16200000">
              <a:off x="4304126" y="3943453"/>
              <a:ext cx="114171" cy="687917"/>
            </a:xfrm>
            <a:prstGeom prst="rightBracket">
              <a:avLst>
                <a:gd name="adj" fmla="val 122889"/>
              </a:avLst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8" name="Text Box 179"/>
            <p:cNvSpPr txBox="1">
              <a:spLocks noChangeAspect="1" noChangeArrowheads="1"/>
            </p:cNvSpPr>
            <p:nvPr/>
          </p:nvSpPr>
          <p:spPr bwMode="auto">
            <a:xfrm>
              <a:off x="3929058" y="3714752"/>
              <a:ext cx="836462" cy="45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pt-BR" sz="20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C00000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11</a:t>
              </a:r>
              <a:r>
                <a:rPr lang="pt-BR" sz="2000" b="1" u="none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C00000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0 </a:t>
              </a:r>
              <a:r>
                <a:rPr lang="pt-BR" sz="2000" b="1" u="none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C00000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V</a:t>
              </a:r>
            </a:p>
          </p:txBody>
        </p:sp>
        <p:cxnSp>
          <p:nvCxnSpPr>
            <p:cNvPr id="82" name="Conector de seta reta 81"/>
            <p:cNvCxnSpPr/>
            <p:nvPr/>
          </p:nvCxnSpPr>
          <p:spPr>
            <a:xfrm rot="16200000" flipV="1">
              <a:off x="4144166" y="4499776"/>
              <a:ext cx="428628" cy="1588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88" name="Conector em curva 87"/>
          <p:cNvCxnSpPr/>
          <p:nvPr/>
        </p:nvCxnSpPr>
        <p:spPr>
          <a:xfrm>
            <a:off x="4853312" y="5226997"/>
            <a:ext cx="2076183" cy="574774"/>
          </a:xfrm>
          <a:prstGeom prst="curvedConnector3">
            <a:avLst>
              <a:gd name="adj1" fmla="val 99548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0" name="Conector em curva 89"/>
          <p:cNvCxnSpPr/>
          <p:nvPr/>
        </p:nvCxnSpPr>
        <p:spPr>
          <a:xfrm rot="16200000" flipH="1">
            <a:off x="4331518" y="5279976"/>
            <a:ext cx="574774" cy="46881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2" name="Conector em curva 91"/>
          <p:cNvCxnSpPr/>
          <p:nvPr/>
        </p:nvCxnSpPr>
        <p:spPr>
          <a:xfrm rot="5400000" flipH="1" flipV="1">
            <a:off x="5756623" y="2652231"/>
            <a:ext cx="1341140" cy="870657"/>
          </a:xfrm>
          <a:prstGeom prst="curvedConnector3">
            <a:avLst>
              <a:gd name="adj1" fmla="val 1238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0" name="Conector em curva 99"/>
          <p:cNvCxnSpPr>
            <a:stCxn id="45" idx="6"/>
          </p:cNvCxnSpPr>
          <p:nvPr/>
        </p:nvCxnSpPr>
        <p:spPr>
          <a:xfrm rot="10800000">
            <a:off x="4786339" y="2353126"/>
            <a:ext cx="724817" cy="140536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Circuito paralelo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3578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Quando as resistências são conectadas lado a lado (início com início, final com final).</a:t>
            </a:r>
          </a:p>
          <a:p>
            <a:pPr>
              <a:spcBef>
                <a:spcPts val="0"/>
              </a:spcBef>
            </a:pPr>
            <a:r>
              <a:rPr lang="pt-BR" dirty="0" smtClean="0"/>
              <a:t>Criando assim mais de um caminho para a corrente.</a:t>
            </a:r>
          </a:p>
        </p:txBody>
      </p:sp>
      <p:sp>
        <p:nvSpPr>
          <p:cNvPr id="119" name="Espaço Reservado para Número de Slide 1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15</a:t>
            </a:fld>
            <a:endParaRPr lang="pt-BR"/>
          </a:p>
        </p:txBody>
      </p:sp>
      <p:grpSp>
        <p:nvGrpSpPr>
          <p:cNvPr id="160" name="Grupo 159"/>
          <p:cNvGrpSpPr/>
          <p:nvPr/>
        </p:nvGrpSpPr>
        <p:grpSpPr>
          <a:xfrm>
            <a:off x="685776" y="2357430"/>
            <a:ext cx="7558126" cy="3495661"/>
            <a:chOff x="685776" y="2357430"/>
            <a:chExt cx="7558126" cy="3495661"/>
          </a:xfrm>
        </p:grpSpPr>
        <p:grpSp>
          <p:nvGrpSpPr>
            <p:cNvPr id="10" name="Group 23"/>
            <p:cNvGrpSpPr>
              <a:grpSpLocks/>
            </p:cNvGrpSpPr>
            <p:nvPr/>
          </p:nvGrpSpPr>
          <p:grpSpPr bwMode="auto">
            <a:xfrm>
              <a:off x="4143348" y="3738541"/>
              <a:ext cx="1600200" cy="2114550"/>
              <a:chOff x="3456" y="2928"/>
              <a:chExt cx="1008" cy="1332"/>
            </a:xfrm>
          </p:grpSpPr>
          <p:grpSp>
            <p:nvGrpSpPr>
              <p:cNvPr id="97" name="Group 24"/>
              <p:cNvGrpSpPr>
                <a:grpSpLocks/>
              </p:cNvGrpSpPr>
              <p:nvPr/>
            </p:nvGrpSpPr>
            <p:grpSpPr bwMode="auto">
              <a:xfrm>
                <a:off x="3456" y="3072"/>
                <a:ext cx="1008" cy="1188"/>
                <a:chOff x="3456" y="3120"/>
                <a:chExt cx="1008" cy="1188"/>
              </a:xfrm>
            </p:grpSpPr>
            <p:sp>
              <p:nvSpPr>
                <p:cNvPr id="103" name="AutoShape 25" descr="Carvalho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1008" cy="720"/>
                </a:xfrm>
                <a:prstGeom prst="can">
                  <a:avLst>
                    <a:gd name="adj" fmla="val 50000"/>
                  </a:avLst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" name="AutoShape 26"/>
                <p:cNvSpPr>
                  <a:spLocks noChangeArrowheads="1"/>
                </p:cNvSpPr>
                <p:nvPr/>
              </p:nvSpPr>
              <p:spPr bwMode="auto">
                <a:xfrm rot="16200000">
                  <a:off x="3504" y="3348"/>
                  <a:ext cx="912" cy="1008"/>
                </a:xfrm>
                <a:prstGeom prst="flowChartOnlineStorag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98" name="Group 27"/>
              <p:cNvGrpSpPr>
                <a:grpSpLocks/>
              </p:cNvGrpSpPr>
              <p:nvPr/>
            </p:nvGrpSpPr>
            <p:grpSpPr bwMode="auto">
              <a:xfrm>
                <a:off x="3696" y="2928"/>
                <a:ext cx="492" cy="384"/>
                <a:chOff x="3696" y="2976"/>
                <a:chExt cx="492" cy="384"/>
              </a:xfrm>
            </p:grpSpPr>
            <p:grpSp>
              <p:nvGrpSpPr>
                <p:cNvPr id="99" name="Group 28"/>
                <p:cNvGrpSpPr>
                  <a:grpSpLocks/>
                </p:cNvGrpSpPr>
                <p:nvPr/>
              </p:nvGrpSpPr>
              <p:grpSpPr bwMode="auto">
                <a:xfrm>
                  <a:off x="3696" y="2976"/>
                  <a:ext cx="432" cy="384"/>
                  <a:chOff x="3696" y="2976"/>
                  <a:chExt cx="432" cy="384"/>
                </a:xfrm>
              </p:grpSpPr>
              <p:sp>
                <p:nvSpPr>
                  <p:cNvPr id="101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264"/>
                    <a:ext cx="96" cy="48"/>
                  </a:xfrm>
                  <a:prstGeom prst="rect">
                    <a:avLst/>
                  </a:prstGeom>
                  <a:solidFill>
                    <a:srgbClr val="EAEAEA"/>
                  </a:soli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TopRight"/>
                    <a:lightRig rig="legacyFlat3" dir="b"/>
                  </a:scene3d>
                  <a:sp3d extrusionH="430200" prstMaterial="legacyMatte">
                    <a:bevelT w="13500" h="13500" prst="angle"/>
                    <a:bevelB w="13500" h="13500" prst="angle"/>
                    <a:extrusionClr>
                      <a:srgbClr val="EAEAEA"/>
                    </a:extrusionClr>
                  </a:sp3d>
                </p:spPr>
                <p:txBody>
                  <a:bodyPr wrap="none" anchor="ctr">
                    <a:flatTx/>
                  </a:bodyPr>
                  <a:lstStyle/>
                  <a:p>
                    <a:endParaRPr lang="pt-BR"/>
                  </a:p>
                </p:txBody>
              </p:sp>
              <p:sp>
                <p:nvSpPr>
                  <p:cNvPr id="102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976"/>
                    <a:ext cx="336" cy="384"/>
                  </a:xfrm>
                  <a:prstGeom prst="can">
                    <a:avLst>
                      <a:gd name="adj" fmla="val 37503"/>
                    </a:avLst>
                  </a:prstGeom>
                  <a:solidFill>
                    <a:srgbClr val="EAEAEA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</p:grpSp>
            <p:sp>
              <p:nvSpPr>
                <p:cNvPr id="100" name="Rectangle 31"/>
                <p:cNvSpPr>
                  <a:spLocks noChangeArrowheads="1"/>
                </p:cNvSpPr>
                <p:nvPr/>
              </p:nvSpPr>
              <p:spPr bwMode="auto">
                <a:xfrm>
                  <a:off x="4092" y="3282"/>
                  <a:ext cx="96" cy="48"/>
                </a:xfrm>
                <a:prstGeom prst="rect">
                  <a:avLst/>
                </a:prstGeom>
                <a:solidFill>
                  <a:srgbClr val="EAEAEA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EAEAEA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</p:grpSp>
        </p:grpSp>
        <p:graphicFrame>
          <p:nvGraphicFramePr>
            <p:cNvPr id="12" name="Object 45"/>
            <p:cNvGraphicFramePr>
              <a:graphicFrameLocks noChangeAspect="1"/>
            </p:cNvGraphicFramePr>
            <p:nvPr/>
          </p:nvGraphicFramePr>
          <p:xfrm>
            <a:off x="4419573" y="2395516"/>
            <a:ext cx="1042988" cy="1876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" name="Clip" r:id="rId4" imgW="1269720" imgH="2286000" progId="MS_ClipArt_Gallery.2">
                    <p:embed/>
                  </p:oleObj>
                </mc:Choice>
                <mc:Fallback>
                  <p:oleObj name="Clip" r:id="rId4" imgW="1269720" imgH="2286000" progId="MS_ClipArt_Gallery.2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573" y="2395516"/>
                          <a:ext cx="1042988" cy="1876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" name="Group 47"/>
            <p:cNvGrpSpPr>
              <a:grpSpLocks/>
            </p:cNvGrpSpPr>
            <p:nvPr/>
          </p:nvGrpSpPr>
          <p:grpSpPr bwMode="auto">
            <a:xfrm>
              <a:off x="4443387" y="2422501"/>
              <a:ext cx="996951" cy="1806573"/>
              <a:chOff x="2088" y="1584"/>
              <a:chExt cx="792" cy="1436"/>
            </a:xfrm>
          </p:grpSpPr>
          <p:grpSp>
            <p:nvGrpSpPr>
              <p:cNvPr id="63" name="Group 48"/>
              <p:cNvGrpSpPr>
                <a:grpSpLocks/>
              </p:cNvGrpSpPr>
              <p:nvPr/>
            </p:nvGrpSpPr>
            <p:grpSpPr bwMode="auto">
              <a:xfrm>
                <a:off x="2304" y="2683"/>
                <a:ext cx="358" cy="337"/>
                <a:chOff x="1756" y="2735"/>
                <a:chExt cx="358" cy="337"/>
              </a:xfrm>
            </p:grpSpPr>
            <p:grpSp>
              <p:nvGrpSpPr>
                <p:cNvPr id="80" name="Group 49"/>
                <p:cNvGrpSpPr>
                  <a:grpSpLocks/>
                </p:cNvGrpSpPr>
                <p:nvPr/>
              </p:nvGrpSpPr>
              <p:grpSpPr bwMode="auto">
                <a:xfrm>
                  <a:off x="1756" y="2735"/>
                  <a:ext cx="358" cy="337"/>
                  <a:chOff x="1756" y="2735"/>
                  <a:chExt cx="358" cy="337"/>
                </a:xfrm>
              </p:grpSpPr>
              <p:grpSp>
                <p:nvGrpSpPr>
                  <p:cNvPr id="86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846" y="2995"/>
                    <a:ext cx="195" cy="77"/>
                    <a:chOff x="1846" y="2995"/>
                    <a:chExt cx="195" cy="77"/>
                  </a:xfrm>
                </p:grpSpPr>
                <p:sp>
                  <p:nvSpPr>
                    <p:cNvPr id="95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846" y="2995"/>
                      <a:ext cx="195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79" y="123"/>
                        </a:cxn>
                        <a:cxn ang="0">
                          <a:pos x="86" y="130"/>
                        </a:cxn>
                        <a:cxn ang="0">
                          <a:pos x="95" y="136"/>
                        </a:cxn>
                        <a:cxn ang="0">
                          <a:pos x="107" y="140"/>
                        </a:cxn>
                        <a:cxn ang="0">
                          <a:pos x="120" y="146"/>
                        </a:cxn>
                        <a:cxn ang="0">
                          <a:pos x="136" y="149"/>
                        </a:cxn>
                        <a:cxn ang="0">
                          <a:pos x="148" y="150"/>
                        </a:cxn>
                        <a:cxn ang="0">
                          <a:pos x="161" y="152"/>
                        </a:cxn>
                        <a:cxn ang="0">
                          <a:pos x="174" y="153"/>
                        </a:cxn>
                        <a:cxn ang="0">
                          <a:pos x="191" y="155"/>
                        </a:cxn>
                        <a:cxn ang="0">
                          <a:pos x="202" y="155"/>
                        </a:cxn>
                        <a:cxn ang="0">
                          <a:pos x="218" y="153"/>
                        </a:cxn>
                        <a:cxn ang="0">
                          <a:pos x="232" y="152"/>
                        </a:cxn>
                        <a:cxn ang="0">
                          <a:pos x="247" y="150"/>
                        </a:cxn>
                        <a:cxn ang="0">
                          <a:pos x="260" y="149"/>
                        </a:cxn>
                        <a:cxn ang="0">
                          <a:pos x="274" y="145"/>
                        </a:cxn>
                        <a:cxn ang="0">
                          <a:pos x="287" y="142"/>
                        </a:cxn>
                        <a:cxn ang="0">
                          <a:pos x="298" y="136"/>
                        </a:cxn>
                        <a:cxn ang="0">
                          <a:pos x="308" y="129"/>
                        </a:cxn>
                        <a:cxn ang="0">
                          <a:pos x="312" y="125"/>
                        </a:cxn>
                        <a:cxn ang="0">
                          <a:pos x="318" y="119"/>
                        </a:cxn>
                        <a:cxn ang="0">
                          <a:pos x="391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391" h="155">
                          <a:moveTo>
                            <a:pt x="0" y="0"/>
                          </a:moveTo>
                          <a:lnTo>
                            <a:pt x="79" y="123"/>
                          </a:lnTo>
                          <a:lnTo>
                            <a:pt x="86" y="130"/>
                          </a:lnTo>
                          <a:lnTo>
                            <a:pt x="95" y="136"/>
                          </a:lnTo>
                          <a:lnTo>
                            <a:pt x="107" y="140"/>
                          </a:lnTo>
                          <a:lnTo>
                            <a:pt x="120" y="146"/>
                          </a:lnTo>
                          <a:lnTo>
                            <a:pt x="136" y="149"/>
                          </a:lnTo>
                          <a:lnTo>
                            <a:pt x="148" y="150"/>
                          </a:lnTo>
                          <a:lnTo>
                            <a:pt x="161" y="152"/>
                          </a:lnTo>
                          <a:lnTo>
                            <a:pt x="174" y="153"/>
                          </a:lnTo>
                          <a:lnTo>
                            <a:pt x="191" y="155"/>
                          </a:lnTo>
                          <a:lnTo>
                            <a:pt x="202" y="155"/>
                          </a:lnTo>
                          <a:lnTo>
                            <a:pt x="218" y="153"/>
                          </a:lnTo>
                          <a:lnTo>
                            <a:pt x="232" y="152"/>
                          </a:lnTo>
                          <a:lnTo>
                            <a:pt x="247" y="150"/>
                          </a:lnTo>
                          <a:lnTo>
                            <a:pt x="260" y="149"/>
                          </a:lnTo>
                          <a:lnTo>
                            <a:pt x="274" y="145"/>
                          </a:lnTo>
                          <a:lnTo>
                            <a:pt x="287" y="142"/>
                          </a:lnTo>
                          <a:lnTo>
                            <a:pt x="298" y="136"/>
                          </a:lnTo>
                          <a:lnTo>
                            <a:pt x="308" y="129"/>
                          </a:lnTo>
                          <a:lnTo>
                            <a:pt x="312" y="125"/>
                          </a:lnTo>
                          <a:lnTo>
                            <a:pt x="318" y="119"/>
                          </a:lnTo>
                          <a:lnTo>
                            <a:pt x="391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96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876" y="2995"/>
                      <a:ext cx="87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48" y="140"/>
                        </a:cxn>
                        <a:cxn ang="0">
                          <a:pos x="58" y="146"/>
                        </a:cxn>
                        <a:cxn ang="0">
                          <a:pos x="74" y="149"/>
                        </a:cxn>
                        <a:cxn ang="0">
                          <a:pos x="86" y="150"/>
                        </a:cxn>
                        <a:cxn ang="0">
                          <a:pos x="99" y="152"/>
                        </a:cxn>
                        <a:cxn ang="0">
                          <a:pos x="112" y="153"/>
                        </a:cxn>
                        <a:cxn ang="0">
                          <a:pos x="129" y="155"/>
                        </a:cxn>
                        <a:cxn ang="0">
                          <a:pos x="140" y="155"/>
                        </a:cxn>
                        <a:cxn ang="0">
                          <a:pos x="156" y="153"/>
                        </a:cxn>
                        <a:cxn ang="0">
                          <a:pos x="174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74" h="155">
                          <a:moveTo>
                            <a:pt x="0" y="0"/>
                          </a:moveTo>
                          <a:lnTo>
                            <a:pt x="48" y="140"/>
                          </a:lnTo>
                          <a:lnTo>
                            <a:pt x="58" y="146"/>
                          </a:lnTo>
                          <a:lnTo>
                            <a:pt x="74" y="149"/>
                          </a:lnTo>
                          <a:lnTo>
                            <a:pt x="86" y="150"/>
                          </a:lnTo>
                          <a:lnTo>
                            <a:pt x="99" y="152"/>
                          </a:lnTo>
                          <a:lnTo>
                            <a:pt x="112" y="153"/>
                          </a:lnTo>
                          <a:lnTo>
                            <a:pt x="129" y="155"/>
                          </a:lnTo>
                          <a:lnTo>
                            <a:pt x="140" y="155"/>
                          </a:lnTo>
                          <a:lnTo>
                            <a:pt x="156" y="153"/>
                          </a:lnTo>
                          <a:lnTo>
                            <a:pt x="174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04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  <p:grpSp>
                <p:nvGrpSpPr>
                  <p:cNvPr id="87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756" y="2735"/>
                    <a:ext cx="358" cy="281"/>
                    <a:chOff x="1756" y="2735"/>
                    <a:chExt cx="358" cy="281"/>
                  </a:xfrm>
                </p:grpSpPr>
                <p:sp>
                  <p:nvSpPr>
                    <p:cNvPr id="88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1756" y="2735"/>
                      <a:ext cx="358" cy="281"/>
                    </a:xfrm>
                    <a:custGeom>
                      <a:avLst/>
                      <a:gdLst/>
                      <a:ahLst/>
                      <a:cxnLst>
                        <a:cxn ang="0">
                          <a:pos x="16" y="15"/>
                        </a:cxn>
                        <a:cxn ang="0">
                          <a:pos x="19" y="29"/>
                        </a:cxn>
                        <a:cxn ang="0">
                          <a:pos x="17" y="57"/>
                        </a:cxn>
                        <a:cxn ang="0">
                          <a:pos x="9" y="74"/>
                        </a:cxn>
                        <a:cxn ang="0">
                          <a:pos x="4" y="98"/>
                        </a:cxn>
                        <a:cxn ang="0">
                          <a:pos x="13" y="116"/>
                        </a:cxn>
                        <a:cxn ang="0">
                          <a:pos x="26" y="137"/>
                        </a:cxn>
                        <a:cxn ang="0">
                          <a:pos x="23" y="152"/>
                        </a:cxn>
                        <a:cxn ang="0">
                          <a:pos x="10" y="169"/>
                        </a:cxn>
                        <a:cxn ang="0">
                          <a:pos x="4" y="184"/>
                        </a:cxn>
                        <a:cxn ang="0">
                          <a:pos x="14" y="203"/>
                        </a:cxn>
                        <a:cxn ang="0">
                          <a:pos x="23" y="217"/>
                        </a:cxn>
                        <a:cxn ang="0">
                          <a:pos x="23" y="235"/>
                        </a:cxn>
                        <a:cxn ang="0">
                          <a:pos x="9" y="252"/>
                        </a:cxn>
                        <a:cxn ang="0">
                          <a:pos x="0" y="272"/>
                        </a:cxn>
                        <a:cxn ang="0">
                          <a:pos x="10" y="291"/>
                        </a:cxn>
                        <a:cxn ang="0">
                          <a:pos x="25" y="309"/>
                        </a:cxn>
                        <a:cxn ang="0">
                          <a:pos x="25" y="337"/>
                        </a:cxn>
                        <a:cxn ang="0">
                          <a:pos x="14" y="355"/>
                        </a:cxn>
                        <a:cxn ang="0">
                          <a:pos x="16" y="370"/>
                        </a:cxn>
                        <a:cxn ang="0">
                          <a:pos x="33" y="390"/>
                        </a:cxn>
                        <a:cxn ang="0">
                          <a:pos x="84" y="448"/>
                        </a:cxn>
                        <a:cxn ang="0">
                          <a:pos x="130" y="492"/>
                        </a:cxn>
                        <a:cxn ang="0">
                          <a:pos x="170" y="516"/>
                        </a:cxn>
                        <a:cxn ang="0">
                          <a:pos x="245" y="548"/>
                        </a:cxn>
                        <a:cxn ang="0">
                          <a:pos x="314" y="559"/>
                        </a:cxn>
                        <a:cxn ang="0">
                          <a:pos x="410" y="559"/>
                        </a:cxn>
                        <a:cxn ang="0">
                          <a:pos x="490" y="552"/>
                        </a:cxn>
                        <a:cxn ang="0">
                          <a:pos x="546" y="536"/>
                        </a:cxn>
                        <a:cxn ang="0">
                          <a:pos x="583" y="515"/>
                        </a:cxn>
                        <a:cxn ang="0">
                          <a:pos x="610" y="492"/>
                        </a:cxn>
                        <a:cxn ang="0">
                          <a:pos x="685" y="385"/>
                        </a:cxn>
                        <a:cxn ang="0">
                          <a:pos x="701" y="350"/>
                        </a:cxn>
                        <a:cxn ang="0">
                          <a:pos x="702" y="334"/>
                        </a:cxn>
                        <a:cxn ang="0">
                          <a:pos x="692" y="317"/>
                        </a:cxn>
                        <a:cxn ang="0">
                          <a:pos x="692" y="298"/>
                        </a:cxn>
                        <a:cxn ang="0">
                          <a:pos x="701" y="283"/>
                        </a:cxn>
                        <a:cxn ang="0">
                          <a:pos x="712" y="266"/>
                        </a:cxn>
                        <a:cxn ang="0">
                          <a:pos x="715" y="247"/>
                        </a:cxn>
                        <a:cxn ang="0">
                          <a:pos x="706" y="230"/>
                        </a:cxn>
                        <a:cxn ang="0">
                          <a:pos x="695" y="215"/>
                        </a:cxn>
                        <a:cxn ang="0">
                          <a:pos x="695" y="198"/>
                        </a:cxn>
                        <a:cxn ang="0">
                          <a:pos x="709" y="179"/>
                        </a:cxn>
                        <a:cxn ang="0">
                          <a:pos x="712" y="157"/>
                        </a:cxn>
                        <a:cxn ang="0">
                          <a:pos x="701" y="137"/>
                        </a:cxn>
                        <a:cxn ang="0">
                          <a:pos x="695" y="121"/>
                        </a:cxn>
                        <a:cxn ang="0">
                          <a:pos x="702" y="101"/>
                        </a:cxn>
                        <a:cxn ang="0">
                          <a:pos x="712" y="88"/>
                        </a:cxn>
                        <a:cxn ang="0">
                          <a:pos x="716" y="68"/>
                        </a:cxn>
                        <a:cxn ang="0">
                          <a:pos x="708" y="52"/>
                        </a:cxn>
                        <a:cxn ang="0">
                          <a:pos x="698" y="32"/>
                        </a:cxn>
                        <a:cxn ang="0">
                          <a:pos x="701" y="14"/>
                        </a:cxn>
                        <a:cxn ang="0">
                          <a:pos x="20" y="0"/>
                        </a:cxn>
                      </a:cxnLst>
                      <a:rect l="0" t="0" r="r" b="b"/>
                      <a:pathLst>
                        <a:path w="716" h="561">
                          <a:moveTo>
                            <a:pt x="20" y="0"/>
                          </a:moveTo>
                          <a:lnTo>
                            <a:pt x="16" y="15"/>
                          </a:lnTo>
                          <a:lnTo>
                            <a:pt x="17" y="22"/>
                          </a:lnTo>
                          <a:lnTo>
                            <a:pt x="19" y="29"/>
                          </a:lnTo>
                          <a:lnTo>
                            <a:pt x="20" y="46"/>
                          </a:lnTo>
                          <a:lnTo>
                            <a:pt x="17" y="57"/>
                          </a:lnTo>
                          <a:lnTo>
                            <a:pt x="13" y="67"/>
                          </a:lnTo>
                          <a:lnTo>
                            <a:pt x="9" y="74"/>
                          </a:lnTo>
                          <a:lnTo>
                            <a:pt x="4" y="88"/>
                          </a:lnTo>
                          <a:lnTo>
                            <a:pt x="4" y="98"/>
                          </a:lnTo>
                          <a:lnTo>
                            <a:pt x="9" y="107"/>
                          </a:lnTo>
                          <a:lnTo>
                            <a:pt x="13" y="116"/>
                          </a:lnTo>
                          <a:lnTo>
                            <a:pt x="22" y="127"/>
                          </a:lnTo>
                          <a:lnTo>
                            <a:pt x="26" y="137"/>
                          </a:lnTo>
                          <a:lnTo>
                            <a:pt x="26" y="144"/>
                          </a:lnTo>
                          <a:lnTo>
                            <a:pt x="23" y="152"/>
                          </a:lnTo>
                          <a:lnTo>
                            <a:pt x="16" y="160"/>
                          </a:lnTo>
                          <a:lnTo>
                            <a:pt x="10" y="169"/>
                          </a:lnTo>
                          <a:lnTo>
                            <a:pt x="6" y="176"/>
                          </a:lnTo>
                          <a:lnTo>
                            <a:pt x="4" y="184"/>
                          </a:lnTo>
                          <a:lnTo>
                            <a:pt x="9" y="193"/>
                          </a:lnTo>
                          <a:lnTo>
                            <a:pt x="14" y="203"/>
                          </a:lnTo>
                          <a:lnTo>
                            <a:pt x="20" y="210"/>
                          </a:lnTo>
                          <a:lnTo>
                            <a:pt x="23" y="217"/>
                          </a:lnTo>
                          <a:lnTo>
                            <a:pt x="26" y="225"/>
                          </a:lnTo>
                          <a:lnTo>
                            <a:pt x="23" y="235"/>
                          </a:lnTo>
                          <a:lnTo>
                            <a:pt x="16" y="245"/>
                          </a:lnTo>
                          <a:lnTo>
                            <a:pt x="9" y="252"/>
                          </a:lnTo>
                          <a:lnTo>
                            <a:pt x="1" y="263"/>
                          </a:lnTo>
                          <a:lnTo>
                            <a:pt x="0" y="272"/>
                          </a:lnTo>
                          <a:lnTo>
                            <a:pt x="3" y="283"/>
                          </a:lnTo>
                          <a:lnTo>
                            <a:pt x="10" y="291"/>
                          </a:lnTo>
                          <a:lnTo>
                            <a:pt x="17" y="299"/>
                          </a:lnTo>
                          <a:lnTo>
                            <a:pt x="25" y="309"/>
                          </a:lnTo>
                          <a:lnTo>
                            <a:pt x="29" y="324"/>
                          </a:lnTo>
                          <a:lnTo>
                            <a:pt x="25" y="337"/>
                          </a:lnTo>
                          <a:lnTo>
                            <a:pt x="17" y="347"/>
                          </a:lnTo>
                          <a:lnTo>
                            <a:pt x="14" y="355"/>
                          </a:lnTo>
                          <a:lnTo>
                            <a:pt x="14" y="365"/>
                          </a:lnTo>
                          <a:lnTo>
                            <a:pt x="16" y="370"/>
                          </a:lnTo>
                          <a:lnTo>
                            <a:pt x="22" y="378"/>
                          </a:lnTo>
                          <a:lnTo>
                            <a:pt x="33" y="390"/>
                          </a:lnTo>
                          <a:lnTo>
                            <a:pt x="50" y="413"/>
                          </a:lnTo>
                          <a:lnTo>
                            <a:pt x="84" y="448"/>
                          </a:lnTo>
                          <a:lnTo>
                            <a:pt x="112" y="476"/>
                          </a:lnTo>
                          <a:lnTo>
                            <a:pt x="130" y="492"/>
                          </a:lnTo>
                          <a:lnTo>
                            <a:pt x="148" y="503"/>
                          </a:lnTo>
                          <a:lnTo>
                            <a:pt x="170" y="516"/>
                          </a:lnTo>
                          <a:lnTo>
                            <a:pt x="200" y="533"/>
                          </a:lnTo>
                          <a:lnTo>
                            <a:pt x="245" y="548"/>
                          </a:lnTo>
                          <a:lnTo>
                            <a:pt x="279" y="555"/>
                          </a:lnTo>
                          <a:lnTo>
                            <a:pt x="314" y="559"/>
                          </a:lnTo>
                          <a:lnTo>
                            <a:pt x="361" y="561"/>
                          </a:lnTo>
                          <a:lnTo>
                            <a:pt x="410" y="559"/>
                          </a:lnTo>
                          <a:lnTo>
                            <a:pt x="453" y="558"/>
                          </a:lnTo>
                          <a:lnTo>
                            <a:pt x="490" y="552"/>
                          </a:lnTo>
                          <a:lnTo>
                            <a:pt x="522" y="545"/>
                          </a:lnTo>
                          <a:lnTo>
                            <a:pt x="546" y="536"/>
                          </a:lnTo>
                          <a:lnTo>
                            <a:pt x="567" y="525"/>
                          </a:lnTo>
                          <a:lnTo>
                            <a:pt x="583" y="515"/>
                          </a:lnTo>
                          <a:lnTo>
                            <a:pt x="596" y="506"/>
                          </a:lnTo>
                          <a:lnTo>
                            <a:pt x="610" y="492"/>
                          </a:lnTo>
                          <a:lnTo>
                            <a:pt x="653" y="434"/>
                          </a:lnTo>
                          <a:lnTo>
                            <a:pt x="685" y="385"/>
                          </a:lnTo>
                          <a:lnTo>
                            <a:pt x="698" y="360"/>
                          </a:lnTo>
                          <a:lnTo>
                            <a:pt x="701" y="350"/>
                          </a:lnTo>
                          <a:lnTo>
                            <a:pt x="702" y="342"/>
                          </a:lnTo>
                          <a:lnTo>
                            <a:pt x="702" y="334"/>
                          </a:lnTo>
                          <a:lnTo>
                            <a:pt x="696" y="324"/>
                          </a:lnTo>
                          <a:lnTo>
                            <a:pt x="692" y="317"/>
                          </a:lnTo>
                          <a:lnTo>
                            <a:pt x="690" y="308"/>
                          </a:lnTo>
                          <a:lnTo>
                            <a:pt x="692" y="298"/>
                          </a:lnTo>
                          <a:lnTo>
                            <a:pt x="696" y="291"/>
                          </a:lnTo>
                          <a:lnTo>
                            <a:pt x="701" y="283"/>
                          </a:lnTo>
                          <a:lnTo>
                            <a:pt x="706" y="275"/>
                          </a:lnTo>
                          <a:lnTo>
                            <a:pt x="712" y="266"/>
                          </a:lnTo>
                          <a:lnTo>
                            <a:pt x="716" y="258"/>
                          </a:lnTo>
                          <a:lnTo>
                            <a:pt x="715" y="247"/>
                          </a:lnTo>
                          <a:lnTo>
                            <a:pt x="711" y="238"/>
                          </a:lnTo>
                          <a:lnTo>
                            <a:pt x="706" y="230"/>
                          </a:lnTo>
                          <a:lnTo>
                            <a:pt x="701" y="223"/>
                          </a:lnTo>
                          <a:lnTo>
                            <a:pt x="695" y="215"/>
                          </a:lnTo>
                          <a:lnTo>
                            <a:pt x="693" y="206"/>
                          </a:lnTo>
                          <a:lnTo>
                            <a:pt x="695" y="198"/>
                          </a:lnTo>
                          <a:lnTo>
                            <a:pt x="702" y="187"/>
                          </a:lnTo>
                          <a:lnTo>
                            <a:pt x="709" y="179"/>
                          </a:lnTo>
                          <a:lnTo>
                            <a:pt x="712" y="170"/>
                          </a:lnTo>
                          <a:lnTo>
                            <a:pt x="712" y="157"/>
                          </a:lnTo>
                          <a:lnTo>
                            <a:pt x="708" y="146"/>
                          </a:lnTo>
                          <a:lnTo>
                            <a:pt x="701" y="137"/>
                          </a:lnTo>
                          <a:lnTo>
                            <a:pt x="698" y="131"/>
                          </a:lnTo>
                          <a:lnTo>
                            <a:pt x="695" y="121"/>
                          </a:lnTo>
                          <a:lnTo>
                            <a:pt x="696" y="110"/>
                          </a:lnTo>
                          <a:lnTo>
                            <a:pt x="702" y="101"/>
                          </a:lnTo>
                          <a:lnTo>
                            <a:pt x="706" y="95"/>
                          </a:lnTo>
                          <a:lnTo>
                            <a:pt x="712" y="88"/>
                          </a:lnTo>
                          <a:lnTo>
                            <a:pt x="715" y="79"/>
                          </a:lnTo>
                          <a:lnTo>
                            <a:pt x="716" y="68"/>
                          </a:lnTo>
                          <a:lnTo>
                            <a:pt x="714" y="62"/>
                          </a:lnTo>
                          <a:lnTo>
                            <a:pt x="708" y="52"/>
                          </a:lnTo>
                          <a:lnTo>
                            <a:pt x="702" y="44"/>
                          </a:lnTo>
                          <a:lnTo>
                            <a:pt x="698" y="32"/>
                          </a:lnTo>
                          <a:lnTo>
                            <a:pt x="698" y="22"/>
                          </a:lnTo>
                          <a:lnTo>
                            <a:pt x="701" y="14"/>
                          </a:lnTo>
                          <a:lnTo>
                            <a:pt x="699" y="0"/>
                          </a:lnTo>
                          <a:lnTo>
                            <a:pt x="20" y="0"/>
                          </a:lnTo>
                          <a:close/>
                        </a:path>
                      </a:pathLst>
                    </a:custGeom>
                    <a:solidFill>
                      <a:srgbClr val="FFC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89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758" y="2773"/>
                      <a:ext cx="44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0"/>
                        </a:cxn>
                        <a:cxn ang="0">
                          <a:pos x="10" y="11"/>
                        </a:cxn>
                        <a:cxn ang="0">
                          <a:pos x="19" y="21"/>
                        </a:cxn>
                        <a:cxn ang="0">
                          <a:pos x="35" y="34"/>
                        </a:cxn>
                        <a:cxn ang="0">
                          <a:pos x="53" y="46"/>
                        </a:cxn>
                        <a:cxn ang="0">
                          <a:pos x="72" y="53"/>
                        </a:cxn>
                        <a:cxn ang="0">
                          <a:pos x="89" y="57"/>
                        </a:cxn>
                        <a:cxn ang="0">
                          <a:pos x="82" y="70"/>
                        </a:cxn>
                        <a:cxn ang="0">
                          <a:pos x="59" y="67"/>
                        </a:cxn>
                        <a:cxn ang="0">
                          <a:pos x="35" y="69"/>
                        </a:cxn>
                        <a:cxn ang="0">
                          <a:pos x="19" y="78"/>
                        </a:cxn>
                        <a:cxn ang="0">
                          <a:pos x="22" y="70"/>
                        </a:cxn>
                        <a:cxn ang="0">
                          <a:pos x="21" y="62"/>
                        </a:cxn>
                        <a:cxn ang="0">
                          <a:pos x="16" y="50"/>
                        </a:cxn>
                        <a:cxn ang="0">
                          <a:pos x="9" y="39"/>
                        </a:cxn>
                        <a:cxn ang="0">
                          <a:pos x="2" y="27"/>
                        </a:cxn>
                        <a:cxn ang="0">
                          <a:pos x="0" y="14"/>
                        </a:cxn>
                        <a:cxn ang="0">
                          <a:pos x="5" y="0"/>
                        </a:cxn>
                      </a:cxnLst>
                      <a:rect l="0" t="0" r="r" b="b"/>
                      <a:pathLst>
                        <a:path w="89" h="78">
                          <a:moveTo>
                            <a:pt x="5" y="0"/>
                          </a:moveTo>
                          <a:lnTo>
                            <a:pt x="10" y="11"/>
                          </a:lnTo>
                          <a:lnTo>
                            <a:pt x="19" y="21"/>
                          </a:lnTo>
                          <a:lnTo>
                            <a:pt x="35" y="34"/>
                          </a:lnTo>
                          <a:lnTo>
                            <a:pt x="53" y="46"/>
                          </a:lnTo>
                          <a:lnTo>
                            <a:pt x="72" y="53"/>
                          </a:lnTo>
                          <a:lnTo>
                            <a:pt x="89" y="57"/>
                          </a:lnTo>
                          <a:lnTo>
                            <a:pt x="82" y="70"/>
                          </a:lnTo>
                          <a:lnTo>
                            <a:pt x="59" y="67"/>
                          </a:lnTo>
                          <a:lnTo>
                            <a:pt x="35" y="69"/>
                          </a:lnTo>
                          <a:lnTo>
                            <a:pt x="19" y="78"/>
                          </a:lnTo>
                          <a:lnTo>
                            <a:pt x="22" y="70"/>
                          </a:lnTo>
                          <a:lnTo>
                            <a:pt x="21" y="62"/>
                          </a:lnTo>
                          <a:lnTo>
                            <a:pt x="16" y="50"/>
                          </a:lnTo>
                          <a:lnTo>
                            <a:pt x="9" y="39"/>
                          </a:lnTo>
                          <a:lnTo>
                            <a:pt x="2" y="27"/>
                          </a:lnTo>
                          <a:lnTo>
                            <a:pt x="0" y="14"/>
                          </a:lnTo>
                          <a:lnTo>
                            <a:pt x="5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90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759" y="2821"/>
                      <a:ext cx="58" cy="3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8"/>
                        </a:cxn>
                        <a:cxn ang="0">
                          <a:pos x="3" y="0"/>
                        </a:cxn>
                        <a:cxn ang="0">
                          <a:pos x="7" y="8"/>
                        </a:cxn>
                        <a:cxn ang="0">
                          <a:pos x="16" y="12"/>
                        </a:cxn>
                        <a:cxn ang="0">
                          <a:pos x="33" y="19"/>
                        </a:cxn>
                        <a:cxn ang="0">
                          <a:pos x="50" y="24"/>
                        </a:cxn>
                        <a:cxn ang="0">
                          <a:pos x="77" y="30"/>
                        </a:cxn>
                        <a:cxn ang="0">
                          <a:pos x="107" y="35"/>
                        </a:cxn>
                        <a:cxn ang="0">
                          <a:pos x="117" y="62"/>
                        </a:cxn>
                        <a:cxn ang="0">
                          <a:pos x="83" y="54"/>
                        </a:cxn>
                        <a:cxn ang="0">
                          <a:pos x="56" y="51"/>
                        </a:cxn>
                        <a:cxn ang="0">
                          <a:pos x="35" y="55"/>
                        </a:cxn>
                        <a:cxn ang="0">
                          <a:pos x="19" y="65"/>
                        </a:cxn>
                        <a:cxn ang="0">
                          <a:pos x="19" y="57"/>
                        </a:cxn>
                        <a:cxn ang="0">
                          <a:pos x="19" y="49"/>
                        </a:cxn>
                        <a:cxn ang="0">
                          <a:pos x="16" y="41"/>
                        </a:cxn>
                        <a:cxn ang="0">
                          <a:pos x="7" y="28"/>
                        </a:cxn>
                        <a:cxn ang="0">
                          <a:pos x="0" y="18"/>
                        </a:cxn>
                        <a:cxn ang="0">
                          <a:pos x="0" y="8"/>
                        </a:cxn>
                      </a:cxnLst>
                      <a:rect l="0" t="0" r="r" b="b"/>
                      <a:pathLst>
                        <a:path w="117" h="65">
                          <a:moveTo>
                            <a:pt x="0" y="8"/>
                          </a:moveTo>
                          <a:lnTo>
                            <a:pt x="3" y="0"/>
                          </a:lnTo>
                          <a:lnTo>
                            <a:pt x="7" y="8"/>
                          </a:lnTo>
                          <a:lnTo>
                            <a:pt x="16" y="12"/>
                          </a:lnTo>
                          <a:lnTo>
                            <a:pt x="33" y="19"/>
                          </a:lnTo>
                          <a:lnTo>
                            <a:pt x="50" y="24"/>
                          </a:lnTo>
                          <a:lnTo>
                            <a:pt x="77" y="30"/>
                          </a:lnTo>
                          <a:lnTo>
                            <a:pt x="107" y="35"/>
                          </a:lnTo>
                          <a:lnTo>
                            <a:pt x="117" y="62"/>
                          </a:lnTo>
                          <a:lnTo>
                            <a:pt x="83" y="54"/>
                          </a:lnTo>
                          <a:lnTo>
                            <a:pt x="56" y="51"/>
                          </a:lnTo>
                          <a:lnTo>
                            <a:pt x="35" y="55"/>
                          </a:lnTo>
                          <a:lnTo>
                            <a:pt x="19" y="65"/>
                          </a:lnTo>
                          <a:lnTo>
                            <a:pt x="19" y="57"/>
                          </a:lnTo>
                          <a:lnTo>
                            <a:pt x="19" y="49"/>
                          </a:lnTo>
                          <a:lnTo>
                            <a:pt x="16" y="41"/>
                          </a:lnTo>
                          <a:lnTo>
                            <a:pt x="7" y="28"/>
                          </a:lnTo>
                          <a:lnTo>
                            <a:pt x="0" y="18"/>
                          </a:lnTo>
                          <a:lnTo>
                            <a:pt x="0" y="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91" name="Freeform 57"/>
                    <p:cNvSpPr>
                      <a:spLocks/>
                    </p:cNvSpPr>
                    <p:nvPr/>
                  </p:nvSpPr>
                  <p:spPr bwMode="auto">
                    <a:xfrm>
                      <a:off x="1756" y="2862"/>
                      <a:ext cx="69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2" y="10"/>
                        </a:cxn>
                        <a:cxn ang="0">
                          <a:pos x="8" y="0"/>
                        </a:cxn>
                        <a:cxn ang="0">
                          <a:pos x="16" y="13"/>
                        </a:cxn>
                        <a:cxn ang="0">
                          <a:pos x="25" y="19"/>
                        </a:cxn>
                        <a:cxn ang="0">
                          <a:pos x="36" y="26"/>
                        </a:cxn>
                        <a:cxn ang="0">
                          <a:pos x="54" y="33"/>
                        </a:cxn>
                        <a:cxn ang="0">
                          <a:pos x="76" y="39"/>
                        </a:cxn>
                        <a:cxn ang="0">
                          <a:pos x="99" y="46"/>
                        </a:cxn>
                        <a:cxn ang="0">
                          <a:pos x="131" y="56"/>
                        </a:cxn>
                        <a:cxn ang="0">
                          <a:pos x="137" y="82"/>
                        </a:cxn>
                        <a:cxn ang="0">
                          <a:pos x="104" y="68"/>
                        </a:cxn>
                        <a:cxn ang="0">
                          <a:pos x="81" y="59"/>
                        </a:cxn>
                        <a:cxn ang="0">
                          <a:pos x="61" y="56"/>
                        </a:cxn>
                        <a:cxn ang="0">
                          <a:pos x="46" y="56"/>
                        </a:cxn>
                        <a:cxn ang="0">
                          <a:pos x="38" y="62"/>
                        </a:cxn>
                        <a:cxn ang="0">
                          <a:pos x="28" y="72"/>
                        </a:cxn>
                        <a:cxn ang="0">
                          <a:pos x="26" y="61"/>
                        </a:cxn>
                        <a:cxn ang="0">
                          <a:pos x="16" y="46"/>
                        </a:cxn>
                        <a:cxn ang="0">
                          <a:pos x="8" y="36"/>
                        </a:cxn>
                        <a:cxn ang="0">
                          <a:pos x="0" y="24"/>
                        </a:cxn>
                        <a:cxn ang="0">
                          <a:pos x="2" y="10"/>
                        </a:cxn>
                      </a:cxnLst>
                      <a:rect l="0" t="0" r="r" b="b"/>
                      <a:pathLst>
                        <a:path w="137" h="82">
                          <a:moveTo>
                            <a:pt x="2" y="10"/>
                          </a:moveTo>
                          <a:lnTo>
                            <a:pt x="8" y="0"/>
                          </a:lnTo>
                          <a:lnTo>
                            <a:pt x="16" y="13"/>
                          </a:lnTo>
                          <a:lnTo>
                            <a:pt x="25" y="19"/>
                          </a:lnTo>
                          <a:lnTo>
                            <a:pt x="36" y="26"/>
                          </a:lnTo>
                          <a:lnTo>
                            <a:pt x="54" y="33"/>
                          </a:lnTo>
                          <a:lnTo>
                            <a:pt x="76" y="39"/>
                          </a:lnTo>
                          <a:lnTo>
                            <a:pt x="99" y="46"/>
                          </a:lnTo>
                          <a:lnTo>
                            <a:pt x="131" y="56"/>
                          </a:lnTo>
                          <a:lnTo>
                            <a:pt x="137" y="82"/>
                          </a:lnTo>
                          <a:lnTo>
                            <a:pt x="104" y="68"/>
                          </a:lnTo>
                          <a:lnTo>
                            <a:pt x="81" y="59"/>
                          </a:lnTo>
                          <a:lnTo>
                            <a:pt x="61" y="56"/>
                          </a:lnTo>
                          <a:lnTo>
                            <a:pt x="46" y="56"/>
                          </a:lnTo>
                          <a:lnTo>
                            <a:pt x="38" y="62"/>
                          </a:lnTo>
                          <a:lnTo>
                            <a:pt x="28" y="72"/>
                          </a:lnTo>
                          <a:lnTo>
                            <a:pt x="26" y="61"/>
                          </a:lnTo>
                          <a:lnTo>
                            <a:pt x="16" y="46"/>
                          </a:lnTo>
                          <a:lnTo>
                            <a:pt x="8" y="36"/>
                          </a:lnTo>
                          <a:lnTo>
                            <a:pt x="0" y="24"/>
                          </a:lnTo>
                          <a:lnTo>
                            <a:pt x="2" y="1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92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764" y="2906"/>
                      <a:ext cx="82" cy="91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28"/>
                        </a:cxn>
                        <a:cxn ang="0">
                          <a:pos x="0" y="16"/>
                        </a:cxn>
                        <a:cxn ang="0">
                          <a:pos x="0" y="9"/>
                        </a:cxn>
                        <a:cxn ang="0">
                          <a:pos x="6" y="0"/>
                        </a:cxn>
                        <a:cxn ang="0">
                          <a:pos x="18" y="13"/>
                        </a:cxn>
                        <a:cxn ang="0">
                          <a:pos x="37" y="26"/>
                        </a:cxn>
                        <a:cxn ang="0">
                          <a:pos x="56" y="35"/>
                        </a:cxn>
                        <a:cxn ang="0">
                          <a:pos x="83" y="43"/>
                        </a:cxn>
                        <a:cxn ang="0">
                          <a:pos x="122" y="51"/>
                        </a:cxn>
                        <a:cxn ang="0">
                          <a:pos x="130" y="72"/>
                        </a:cxn>
                        <a:cxn ang="0">
                          <a:pos x="110" y="66"/>
                        </a:cxn>
                        <a:cxn ang="0">
                          <a:pos x="89" y="62"/>
                        </a:cxn>
                        <a:cxn ang="0">
                          <a:pos x="79" y="65"/>
                        </a:cxn>
                        <a:cxn ang="0">
                          <a:pos x="76" y="75"/>
                        </a:cxn>
                        <a:cxn ang="0">
                          <a:pos x="82" y="88"/>
                        </a:cxn>
                        <a:cxn ang="0">
                          <a:pos x="90" y="100"/>
                        </a:cxn>
                        <a:cxn ang="0">
                          <a:pos x="107" y="120"/>
                        </a:cxn>
                        <a:cxn ang="0">
                          <a:pos x="130" y="140"/>
                        </a:cxn>
                        <a:cxn ang="0">
                          <a:pos x="163" y="164"/>
                        </a:cxn>
                        <a:cxn ang="0">
                          <a:pos x="163" y="180"/>
                        </a:cxn>
                        <a:cxn ang="0">
                          <a:pos x="149" y="171"/>
                        </a:cxn>
                        <a:cxn ang="0">
                          <a:pos x="130" y="161"/>
                        </a:cxn>
                        <a:cxn ang="0">
                          <a:pos x="104" y="140"/>
                        </a:cxn>
                        <a:cxn ang="0">
                          <a:pos x="82" y="118"/>
                        </a:cxn>
                        <a:cxn ang="0">
                          <a:pos x="63" y="100"/>
                        </a:cxn>
                        <a:cxn ang="0">
                          <a:pos x="44" y="79"/>
                        </a:cxn>
                        <a:cxn ang="0">
                          <a:pos x="28" y="61"/>
                        </a:cxn>
                        <a:cxn ang="0">
                          <a:pos x="11" y="45"/>
                        </a:cxn>
                        <a:cxn ang="0">
                          <a:pos x="1" y="28"/>
                        </a:cxn>
                      </a:cxnLst>
                      <a:rect l="0" t="0" r="r" b="b"/>
                      <a:pathLst>
                        <a:path w="163" h="180">
                          <a:moveTo>
                            <a:pt x="1" y="28"/>
                          </a:moveTo>
                          <a:lnTo>
                            <a:pt x="0" y="16"/>
                          </a:lnTo>
                          <a:lnTo>
                            <a:pt x="0" y="9"/>
                          </a:lnTo>
                          <a:lnTo>
                            <a:pt x="6" y="0"/>
                          </a:lnTo>
                          <a:lnTo>
                            <a:pt x="18" y="13"/>
                          </a:lnTo>
                          <a:lnTo>
                            <a:pt x="37" y="26"/>
                          </a:lnTo>
                          <a:lnTo>
                            <a:pt x="56" y="35"/>
                          </a:lnTo>
                          <a:lnTo>
                            <a:pt x="83" y="43"/>
                          </a:lnTo>
                          <a:lnTo>
                            <a:pt x="122" y="51"/>
                          </a:lnTo>
                          <a:lnTo>
                            <a:pt x="130" y="72"/>
                          </a:lnTo>
                          <a:lnTo>
                            <a:pt x="110" y="66"/>
                          </a:lnTo>
                          <a:lnTo>
                            <a:pt x="89" y="62"/>
                          </a:lnTo>
                          <a:lnTo>
                            <a:pt x="79" y="65"/>
                          </a:lnTo>
                          <a:lnTo>
                            <a:pt x="76" y="75"/>
                          </a:lnTo>
                          <a:lnTo>
                            <a:pt x="82" y="88"/>
                          </a:lnTo>
                          <a:lnTo>
                            <a:pt x="90" y="100"/>
                          </a:lnTo>
                          <a:lnTo>
                            <a:pt x="107" y="120"/>
                          </a:lnTo>
                          <a:lnTo>
                            <a:pt x="130" y="140"/>
                          </a:lnTo>
                          <a:lnTo>
                            <a:pt x="163" y="164"/>
                          </a:lnTo>
                          <a:lnTo>
                            <a:pt x="163" y="180"/>
                          </a:lnTo>
                          <a:lnTo>
                            <a:pt x="149" y="171"/>
                          </a:lnTo>
                          <a:lnTo>
                            <a:pt x="130" y="161"/>
                          </a:lnTo>
                          <a:lnTo>
                            <a:pt x="104" y="140"/>
                          </a:lnTo>
                          <a:lnTo>
                            <a:pt x="82" y="118"/>
                          </a:lnTo>
                          <a:lnTo>
                            <a:pt x="63" y="100"/>
                          </a:lnTo>
                          <a:lnTo>
                            <a:pt x="44" y="79"/>
                          </a:lnTo>
                          <a:lnTo>
                            <a:pt x="28" y="61"/>
                          </a:lnTo>
                          <a:lnTo>
                            <a:pt x="11" y="45"/>
                          </a:lnTo>
                          <a:lnTo>
                            <a:pt x="1" y="2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93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1766" y="2745"/>
                      <a:ext cx="33" cy="2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8" y="8"/>
                        </a:cxn>
                        <a:cxn ang="0">
                          <a:pos x="20" y="17"/>
                        </a:cxn>
                        <a:cxn ang="0">
                          <a:pos x="33" y="26"/>
                        </a:cxn>
                        <a:cxn ang="0">
                          <a:pos x="47" y="35"/>
                        </a:cxn>
                        <a:cxn ang="0">
                          <a:pos x="61" y="42"/>
                        </a:cxn>
                        <a:cxn ang="0">
                          <a:pos x="68" y="48"/>
                        </a:cxn>
                        <a:cxn ang="0">
                          <a:pos x="51" y="54"/>
                        </a:cxn>
                        <a:cxn ang="0">
                          <a:pos x="33" y="48"/>
                        </a:cxn>
                        <a:cxn ang="0">
                          <a:pos x="15" y="41"/>
                        </a:cxn>
                        <a:cxn ang="0">
                          <a:pos x="0" y="33"/>
                        </a:cxn>
                        <a:cxn ang="0">
                          <a:pos x="1" y="26"/>
                        </a:cxn>
                        <a:cxn ang="0">
                          <a:pos x="3" y="1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68" h="54">
                          <a:moveTo>
                            <a:pt x="0" y="0"/>
                          </a:moveTo>
                          <a:lnTo>
                            <a:pt x="8" y="8"/>
                          </a:lnTo>
                          <a:lnTo>
                            <a:pt x="20" y="17"/>
                          </a:lnTo>
                          <a:lnTo>
                            <a:pt x="33" y="26"/>
                          </a:lnTo>
                          <a:lnTo>
                            <a:pt x="47" y="35"/>
                          </a:lnTo>
                          <a:lnTo>
                            <a:pt x="61" y="42"/>
                          </a:lnTo>
                          <a:lnTo>
                            <a:pt x="68" y="48"/>
                          </a:lnTo>
                          <a:lnTo>
                            <a:pt x="51" y="54"/>
                          </a:lnTo>
                          <a:lnTo>
                            <a:pt x="33" y="48"/>
                          </a:lnTo>
                          <a:lnTo>
                            <a:pt x="15" y="41"/>
                          </a:lnTo>
                          <a:lnTo>
                            <a:pt x="0" y="33"/>
                          </a:lnTo>
                          <a:lnTo>
                            <a:pt x="1" y="26"/>
                          </a:lnTo>
                          <a:lnTo>
                            <a:pt x="3" y="1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94" name="Freeform 60"/>
                    <p:cNvSpPr>
                      <a:spLocks/>
                    </p:cNvSpPr>
                    <p:nvPr/>
                  </p:nvSpPr>
                  <p:spPr bwMode="auto">
                    <a:xfrm>
                      <a:off x="1827" y="2738"/>
                      <a:ext cx="287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274" y="124"/>
                        </a:cxn>
                        <a:cxn ang="0">
                          <a:pos x="230" y="141"/>
                        </a:cxn>
                        <a:cxn ang="0">
                          <a:pos x="138" y="157"/>
                        </a:cxn>
                        <a:cxn ang="0">
                          <a:pos x="0" y="164"/>
                        </a:cxn>
                        <a:cxn ang="0">
                          <a:pos x="161" y="190"/>
                        </a:cxn>
                        <a:cxn ang="0">
                          <a:pos x="341" y="176"/>
                        </a:cxn>
                        <a:cxn ang="0">
                          <a:pos x="469" y="138"/>
                        </a:cxn>
                        <a:cxn ang="0">
                          <a:pos x="509" y="132"/>
                        </a:cxn>
                        <a:cxn ang="0">
                          <a:pos x="491" y="163"/>
                        </a:cxn>
                        <a:cxn ang="0">
                          <a:pos x="401" y="206"/>
                        </a:cxn>
                        <a:cxn ang="0">
                          <a:pos x="239" y="241"/>
                        </a:cxn>
                        <a:cxn ang="0">
                          <a:pos x="140" y="275"/>
                        </a:cxn>
                        <a:cxn ang="0">
                          <a:pos x="323" y="271"/>
                        </a:cxn>
                        <a:cxn ang="0">
                          <a:pos x="445" y="241"/>
                        </a:cxn>
                        <a:cxn ang="0">
                          <a:pos x="518" y="216"/>
                        </a:cxn>
                        <a:cxn ang="0">
                          <a:pos x="519" y="233"/>
                        </a:cxn>
                        <a:cxn ang="0">
                          <a:pos x="458" y="277"/>
                        </a:cxn>
                        <a:cxn ang="0">
                          <a:pos x="345" y="319"/>
                        </a:cxn>
                        <a:cxn ang="0">
                          <a:pos x="187" y="347"/>
                        </a:cxn>
                        <a:cxn ang="0">
                          <a:pos x="240" y="365"/>
                        </a:cxn>
                        <a:cxn ang="0">
                          <a:pos x="378" y="359"/>
                        </a:cxn>
                        <a:cxn ang="0">
                          <a:pos x="494" y="323"/>
                        </a:cxn>
                        <a:cxn ang="0">
                          <a:pos x="504" y="336"/>
                        </a:cxn>
                        <a:cxn ang="0">
                          <a:pos x="471" y="371"/>
                        </a:cxn>
                        <a:cxn ang="0">
                          <a:pos x="385" y="408"/>
                        </a:cxn>
                        <a:cxn ang="0">
                          <a:pos x="283" y="424"/>
                        </a:cxn>
                        <a:cxn ang="0">
                          <a:pos x="130" y="427"/>
                        </a:cxn>
                        <a:cxn ang="0">
                          <a:pos x="237" y="453"/>
                        </a:cxn>
                        <a:cxn ang="0">
                          <a:pos x="335" y="454"/>
                        </a:cxn>
                        <a:cxn ang="0">
                          <a:pos x="425" y="439"/>
                        </a:cxn>
                        <a:cxn ang="0">
                          <a:pos x="462" y="442"/>
                        </a:cxn>
                        <a:cxn ang="0">
                          <a:pos x="441" y="467"/>
                        </a:cxn>
                        <a:cxn ang="0">
                          <a:pos x="389" y="487"/>
                        </a:cxn>
                        <a:cxn ang="0">
                          <a:pos x="199" y="507"/>
                        </a:cxn>
                        <a:cxn ang="0">
                          <a:pos x="356" y="518"/>
                        </a:cxn>
                        <a:cxn ang="0">
                          <a:pos x="366" y="537"/>
                        </a:cxn>
                        <a:cxn ang="0">
                          <a:pos x="426" y="519"/>
                        </a:cxn>
                        <a:cxn ang="0">
                          <a:pos x="469" y="486"/>
                        </a:cxn>
                        <a:cxn ang="0">
                          <a:pos x="557" y="354"/>
                        </a:cxn>
                        <a:cxn ang="0">
                          <a:pos x="561" y="328"/>
                        </a:cxn>
                        <a:cxn ang="0">
                          <a:pos x="549" y="302"/>
                        </a:cxn>
                        <a:cxn ang="0">
                          <a:pos x="560" y="277"/>
                        </a:cxn>
                        <a:cxn ang="0">
                          <a:pos x="575" y="252"/>
                        </a:cxn>
                        <a:cxn ang="0">
                          <a:pos x="565" y="224"/>
                        </a:cxn>
                        <a:cxn ang="0">
                          <a:pos x="552" y="200"/>
                        </a:cxn>
                        <a:cxn ang="0">
                          <a:pos x="568" y="173"/>
                        </a:cxn>
                        <a:cxn ang="0">
                          <a:pos x="567" y="140"/>
                        </a:cxn>
                        <a:cxn ang="0">
                          <a:pos x="554" y="115"/>
                        </a:cxn>
                        <a:cxn ang="0">
                          <a:pos x="565" y="89"/>
                        </a:cxn>
                        <a:cxn ang="0">
                          <a:pos x="575" y="62"/>
                        </a:cxn>
                        <a:cxn ang="0">
                          <a:pos x="561" y="38"/>
                        </a:cxn>
                        <a:cxn ang="0">
                          <a:pos x="498" y="39"/>
                        </a:cxn>
                        <a:cxn ang="0">
                          <a:pos x="373" y="82"/>
                        </a:cxn>
                        <a:cxn ang="0">
                          <a:pos x="231" y="105"/>
                        </a:cxn>
                      </a:cxnLst>
                      <a:rect l="0" t="0" r="r" b="b"/>
                      <a:pathLst>
                        <a:path w="575" h="539">
                          <a:moveTo>
                            <a:pt x="231" y="105"/>
                          </a:moveTo>
                          <a:lnTo>
                            <a:pt x="147" y="111"/>
                          </a:lnTo>
                          <a:lnTo>
                            <a:pt x="274" y="124"/>
                          </a:lnTo>
                          <a:lnTo>
                            <a:pt x="266" y="130"/>
                          </a:lnTo>
                          <a:lnTo>
                            <a:pt x="250" y="135"/>
                          </a:lnTo>
                          <a:lnTo>
                            <a:pt x="230" y="141"/>
                          </a:lnTo>
                          <a:lnTo>
                            <a:pt x="203" y="148"/>
                          </a:lnTo>
                          <a:lnTo>
                            <a:pt x="174" y="154"/>
                          </a:lnTo>
                          <a:lnTo>
                            <a:pt x="138" y="157"/>
                          </a:lnTo>
                          <a:lnTo>
                            <a:pt x="94" y="161"/>
                          </a:lnTo>
                          <a:lnTo>
                            <a:pt x="48" y="164"/>
                          </a:lnTo>
                          <a:lnTo>
                            <a:pt x="0" y="164"/>
                          </a:lnTo>
                          <a:lnTo>
                            <a:pt x="75" y="181"/>
                          </a:lnTo>
                          <a:lnTo>
                            <a:pt x="121" y="190"/>
                          </a:lnTo>
                          <a:lnTo>
                            <a:pt x="161" y="190"/>
                          </a:lnTo>
                          <a:lnTo>
                            <a:pt x="210" y="190"/>
                          </a:lnTo>
                          <a:lnTo>
                            <a:pt x="282" y="184"/>
                          </a:lnTo>
                          <a:lnTo>
                            <a:pt x="341" y="176"/>
                          </a:lnTo>
                          <a:lnTo>
                            <a:pt x="392" y="164"/>
                          </a:lnTo>
                          <a:lnTo>
                            <a:pt x="445" y="147"/>
                          </a:lnTo>
                          <a:lnTo>
                            <a:pt x="469" y="138"/>
                          </a:lnTo>
                          <a:lnTo>
                            <a:pt x="491" y="131"/>
                          </a:lnTo>
                          <a:lnTo>
                            <a:pt x="502" y="128"/>
                          </a:lnTo>
                          <a:lnTo>
                            <a:pt x="509" y="132"/>
                          </a:lnTo>
                          <a:lnTo>
                            <a:pt x="509" y="141"/>
                          </a:lnTo>
                          <a:lnTo>
                            <a:pt x="504" y="151"/>
                          </a:lnTo>
                          <a:lnTo>
                            <a:pt x="491" y="163"/>
                          </a:lnTo>
                          <a:lnTo>
                            <a:pt x="469" y="177"/>
                          </a:lnTo>
                          <a:lnTo>
                            <a:pt x="438" y="190"/>
                          </a:lnTo>
                          <a:lnTo>
                            <a:pt x="401" y="206"/>
                          </a:lnTo>
                          <a:lnTo>
                            <a:pt x="352" y="220"/>
                          </a:lnTo>
                          <a:lnTo>
                            <a:pt x="295" y="232"/>
                          </a:lnTo>
                          <a:lnTo>
                            <a:pt x="239" y="241"/>
                          </a:lnTo>
                          <a:lnTo>
                            <a:pt x="180" y="250"/>
                          </a:lnTo>
                          <a:lnTo>
                            <a:pt x="75" y="260"/>
                          </a:lnTo>
                          <a:lnTo>
                            <a:pt x="140" y="275"/>
                          </a:lnTo>
                          <a:lnTo>
                            <a:pt x="191" y="282"/>
                          </a:lnTo>
                          <a:lnTo>
                            <a:pt x="256" y="280"/>
                          </a:lnTo>
                          <a:lnTo>
                            <a:pt x="323" y="271"/>
                          </a:lnTo>
                          <a:lnTo>
                            <a:pt x="372" y="260"/>
                          </a:lnTo>
                          <a:lnTo>
                            <a:pt x="412" y="250"/>
                          </a:lnTo>
                          <a:lnTo>
                            <a:pt x="445" y="241"/>
                          </a:lnTo>
                          <a:lnTo>
                            <a:pt x="479" y="229"/>
                          </a:lnTo>
                          <a:lnTo>
                            <a:pt x="505" y="219"/>
                          </a:lnTo>
                          <a:lnTo>
                            <a:pt x="518" y="216"/>
                          </a:lnTo>
                          <a:lnTo>
                            <a:pt x="525" y="216"/>
                          </a:lnTo>
                          <a:lnTo>
                            <a:pt x="524" y="224"/>
                          </a:lnTo>
                          <a:lnTo>
                            <a:pt x="519" y="233"/>
                          </a:lnTo>
                          <a:lnTo>
                            <a:pt x="509" y="246"/>
                          </a:lnTo>
                          <a:lnTo>
                            <a:pt x="485" y="262"/>
                          </a:lnTo>
                          <a:lnTo>
                            <a:pt x="458" y="277"/>
                          </a:lnTo>
                          <a:lnTo>
                            <a:pt x="429" y="290"/>
                          </a:lnTo>
                          <a:lnTo>
                            <a:pt x="390" y="305"/>
                          </a:lnTo>
                          <a:lnTo>
                            <a:pt x="345" y="319"/>
                          </a:lnTo>
                          <a:lnTo>
                            <a:pt x="277" y="333"/>
                          </a:lnTo>
                          <a:lnTo>
                            <a:pt x="231" y="342"/>
                          </a:lnTo>
                          <a:lnTo>
                            <a:pt x="187" y="347"/>
                          </a:lnTo>
                          <a:lnTo>
                            <a:pt x="121" y="351"/>
                          </a:lnTo>
                          <a:lnTo>
                            <a:pt x="188" y="361"/>
                          </a:lnTo>
                          <a:lnTo>
                            <a:pt x="240" y="365"/>
                          </a:lnTo>
                          <a:lnTo>
                            <a:pt x="283" y="366"/>
                          </a:lnTo>
                          <a:lnTo>
                            <a:pt x="332" y="365"/>
                          </a:lnTo>
                          <a:lnTo>
                            <a:pt x="378" y="359"/>
                          </a:lnTo>
                          <a:lnTo>
                            <a:pt x="416" y="349"/>
                          </a:lnTo>
                          <a:lnTo>
                            <a:pt x="446" y="339"/>
                          </a:lnTo>
                          <a:lnTo>
                            <a:pt x="494" y="323"/>
                          </a:lnTo>
                          <a:lnTo>
                            <a:pt x="500" y="323"/>
                          </a:lnTo>
                          <a:lnTo>
                            <a:pt x="505" y="326"/>
                          </a:lnTo>
                          <a:lnTo>
                            <a:pt x="504" y="336"/>
                          </a:lnTo>
                          <a:lnTo>
                            <a:pt x="498" y="347"/>
                          </a:lnTo>
                          <a:lnTo>
                            <a:pt x="487" y="359"/>
                          </a:lnTo>
                          <a:lnTo>
                            <a:pt x="471" y="371"/>
                          </a:lnTo>
                          <a:lnTo>
                            <a:pt x="442" y="385"/>
                          </a:lnTo>
                          <a:lnTo>
                            <a:pt x="412" y="398"/>
                          </a:lnTo>
                          <a:lnTo>
                            <a:pt x="385" y="408"/>
                          </a:lnTo>
                          <a:lnTo>
                            <a:pt x="352" y="415"/>
                          </a:lnTo>
                          <a:lnTo>
                            <a:pt x="322" y="420"/>
                          </a:lnTo>
                          <a:lnTo>
                            <a:pt x="283" y="424"/>
                          </a:lnTo>
                          <a:lnTo>
                            <a:pt x="240" y="426"/>
                          </a:lnTo>
                          <a:lnTo>
                            <a:pt x="197" y="427"/>
                          </a:lnTo>
                          <a:lnTo>
                            <a:pt x="130" y="427"/>
                          </a:lnTo>
                          <a:lnTo>
                            <a:pt x="166" y="439"/>
                          </a:lnTo>
                          <a:lnTo>
                            <a:pt x="199" y="448"/>
                          </a:lnTo>
                          <a:lnTo>
                            <a:pt x="237" y="453"/>
                          </a:lnTo>
                          <a:lnTo>
                            <a:pt x="269" y="454"/>
                          </a:lnTo>
                          <a:lnTo>
                            <a:pt x="302" y="456"/>
                          </a:lnTo>
                          <a:lnTo>
                            <a:pt x="335" y="454"/>
                          </a:lnTo>
                          <a:lnTo>
                            <a:pt x="363" y="453"/>
                          </a:lnTo>
                          <a:lnTo>
                            <a:pt x="389" y="448"/>
                          </a:lnTo>
                          <a:lnTo>
                            <a:pt x="425" y="439"/>
                          </a:lnTo>
                          <a:lnTo>
                            <a:pt x="451" y="433"/>
                          </a:lnTo>
                          <a:lnTo>
                            <a:pt x="461" y="434"/>
                          </a:lnTo>
                          <a:lnTo>
                            <a:pt x="462" y="442"/>
                          </a:lnTo>
                          <a:lnTo>
                            <a:pt x="459" y="450"/>
                          </a:lnTo>
                          <a:lnTo>
                            <a:pt x="452" y="458"/>
                          </a:lnTo>
                          <a:lnTo>
                            <a:pt x="441" y="467"/>
                          </a:lnTo>
                          <a:lnTo>
                            <a:pt x="428" y="473"/>
                          </a:lnTo>
                          <a:lnTo>
                            <a:pt x="412" y="480"/>
                          </a:lnTo>
                          <a:lnTo>
                            <a:pt x="389" y="487"/>
                          </a:lnTo>
                          <a:lnTo>
                            <a:pt x="339" y="494"/>
                          </a:lnTo>
                          <a:lnTo>
                            <a:pt x="292" y="500"/>
                          </a:lnTo>
                          <a:lnTo>
                            <a:pt x="199" y="507"/>
                          </a:lnTo>
                          <a:lnTo>
                            <a:pt x="320" y="513"/>
                          </a:lnTo>
                          <a:lnTo>
                            <a:pt x="345" y="513"/>
                          </a:lnTo>
                          <a:lnTo>
                            <a:pt x="356" y="518"/>
                          </a:lnTo>
                          <a:lnTo>
                            <a:pt x="362" y="524"/>
                          </a:lnTo>
                          <a:lnTo>
                            <a:pt x="360" y="533"/>
                          </a:lnTo>
                          <a:lnTo>
                            <a:pt x="366" y="537"/>
                          </a:lnTo>
                          <a:lnTo>
                            <a:pt x="381" y="539"/>
                          </a:lnTo>
                          <a:lnTo>
                            <a:pt x="405" y="530"/>
                          </a:lnTo>
                          <a:lnTo>
                            <a:pt x="426" y="519"/>
                          </a:lnTo>
                          <a:lnTo>
                            <a:pt x="442" y="509"/>
                          </a:lnTo>
                          <a:lnTo>
                            <a:pt x="455" y="500"/>
                          </a:lnTo>
                          <a:lnTo>
                            <a:pt x="469" y="486"/>
                          </a:lnTo>
                          <a:lnTo>
                            <a:pt x="512" y="428"/>
                          </a:lnTo>
                          <a:lnTo>
                            <a:pt x="544" y="379"/>
                          </a:lnTo>
                          <a:lnTo>
                            <a:pt x="557" y="354"/>
                          </a:lnTo>
                          <a:lnTo>
                            <a:pt x="560" y="344"/>
                          </a:lnTo>
                          <a:lnTo>
                            <a:pt x="561" y="336"/>
                          </a:lnTo>
                          <a:lnTo>
                            <a:pt x="561" y="328"/>
                          </a:lnTo>
                          <a:lnTo>
                            <a:pt x="555" y="318"/>
                          </a:lnTo>
                          <a:lnTo>
                            <a:pt x="551" y="311"/>
                          </a:lnTo>
                          <a:lnTo>
                            <a:pt x="549" y="302"/>
                          </a:lnTo>
                          <a:lnTo>
                            <a:pt x="551" y="292"/>
                          </a:lnTo>
                          <a:lnTo>
                            <a:pt x="555" y="285"/>
                          </a:lnTo>
                          <a:lnTo>
                            <a:pt x="560" y="277"/>
                          </a:lnTo>
                          <a:lnTo>
                            <a:pt x="565" y="269"/>
                          </a:lnTo>
                          <a:lnTo>
                            <a:pt x="571" y="260"/>
                          </a:lnTo>
                          <a:lnTo>
                            <a:pt x="575" y="252"/>
                          </a:lnTo>
                          <a:lnTo>
                            <a:pt x="574" y="241"/>
                          </a:lnTo>
                          <a:lnTo>
                            <a:pt x="570" y="232"/>
                          </a:lnTo>
                          <a:lnTo>
                            <a:pt x="565" y="224"/>
                          </a:lnTo>
                          <a:lnTo>
                            <a:pt x="560" y="217"/>
                          </a:lnTo>
                          <a:lnTo>
                            <a:pt x="554" y="209"/>
                          </a:lnTo>
                          <a:lnTo>
                            <a:pt x="552" y="200"/>
                          </a:lnTo>
                          <a:lnTo>
                            <a:pt x="554" y="192"/>
                          </a:lnTo>
                          <a:lnTo>
                            <a:pt x="561" y="181"/>
                          </a:lnTo>
                          <a:lnTo>
                            <a:pt x="568" y="173"/>
                          </a:lnTo>
                          <a:lnTo>
                            <a:pt x="571" y="164"/>
                          </a:lnTo>
                          <a:lnTo>
                            <a:pt x="571" y="151"/>
                          </a:lnTo>
                          <a:lnTo>
                            <a:pt x="567" y="140"/>
                          </a:lnTo>
                          <a:lnTo>
                            <a:pt x="560" y="131"/>
                          </a:lnTo>
                          <a:lnTo>
                            <a:pt x="557" y="125"/>
                          </a:lnTo>
                          <a:lnTo>
                            <a:pt x="554" y="115"/>
                          </a:lnTo>
                          <a:lnTo>
                            <a:pt x="555" y="104"/>
                          </a:lnTo>
                          <a:lnTo>
                            <a:pt x="561" y="95"/>
                          </a:lnTo>
                          <a:lnTo>
                            <a:pt x="565" y="89"/>
                          </a:lnTo>
                          <a:lnTo>
                            <a:pt x="571" y="82"/>
                          </a:lnTo>
                          <a:lnTo>
                            <a:pt x="574" y="73"/>
                          </a:lnTo>
                          <a:lnTo>
                            <a:pt x="575" y="62"/>
                          </a:lnTo>
                          <a:lnTo>
                            <a:pt x="573" y="56"/>
                          </a:lnTo>
                          <a:lnTo>
                            <a:pt x="567" y="46"/>
                          </a:lnTo>
                          <a:lnTo>
                            <a:pt x="561" y="38"/>
                          </a:lnTo>
                          <a:lnTo>
                            <a:pt x="557" y="26"/>
                          </a:lnTo>
                          <a:lnTo>
                            <a:pt x="557" y="0"/>
                          </a:lnTo>
                          <a:lnTo>
                            <a:pt x="498" y="39"/>
                          </a:lnTo>
                          <a:lnTo>
                            <a:pt x="462" y="54"/>
                          </a:lnTo>
                          <a:lnTo>
                            <a:pt x="421" y="67"/>
                          </a:lnTo>
                          <a:lnTo>
                            <a:pt x="373" y="82"/>
                          </a:lnTo>
                          <a:lnTo>
                            <a:pt x="330" y="91"/>
                          </a:lnTo>
                          <a:lnTo>
                            <a:pt x="287" y="98"/>
                          </a:lnTo>
                          <a:lnTo>
                            <a:pt x="231" y="105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81" name="Group 61"/>
                <p:cNvGrpSpPr>
                  <a:grpSpLocks/>
                </p:cNvGrpSpPr>
                <p:nvPr/>
              </p:nvGrpSpPr>
              <p:grpSpPr bwMode="auto">
                <a:xfrm>
                  <a:off x="1995" y="2781"/>
                  <a:ext cx="85" cy="171"/>
                  <a:chOff x="1995" y="2781"/>
                  <a:chExt cx="85" cy="171"/>
                </a:xfrm>
              </p:grpSpPr>
              <p:sp>
                <p:nvSpPr>
                  <p:cNvPr id="82" name="Freeform 62"/>
                  <p:cNvSpPr>
                    <a:spLocks/>
                  </p:cNvSpPr>
                  <p:nvPr/>
                </p:nvSpPr>
                <p:spPr bwMode="auto">
                  <a:xfrm>
                    <a:off x="2011" y="2827"/>
                    <a:ext cx="66" cy="27"/>
                  </a:xfrm>
                  <a:custGeom>
                    <a:avLst/>
                    <a:gdLst/>
                    <a:ahLst/>
                    <a:cxnLst>
                      <a:cxn ang="0">
                        <a:pos x="131" y="10"/>
                      </a:cxn>
                      <a:cxn ang="0">
                        <a:pos x="119" y="0"/>
                      </a:cxn>
                      <a:cxn ang="0">
                        <a:pos x="79" y="21"/>
                      </a:cxn>
                      <a:cxn ang="0">
                        <a:pos x="39" y="35"/>
                      </a:cxn>
                      <a:cxn ang="0">
                        <a:pos x="0" y="46"/>
                      </a:cxn>
                      <a:cxn ang="0">
                        <a:pos x="7" y="54"/>
                      </a:cxn>
                      <a:cxn ang="0">
                        <a:pos x="34" y="54"/>
                      </a:cxn>
                      <a:cxn ang="0">
                        <a:pos x="70" y="47"/>
                      </a:cxn>
                      <a:cxn ang="0">
                        <a:pos x="103" y="31"/>
                      </a:cxn>
                      <a:cxn ang="0">
                        <a:pos x="131" y="10"/>
                      </a:cxn>
                    </a:cxnLst>
                    <a:rect l="0" t="0" r="r" b="b"/>
                    <a:pathLst>
                      <a:path w="131" h="54">
                        <a:moveTo>
                          <a:pt x="131" y="10"/>
                        </a:moveTo>
                        <a:lnTo>
                          <a:pt x="119" y="0"/>
                        </a:lnTo>
                        <a:lnTo>
                          <a:pt x="79" y="21"/>
                        </a:lnTo>
                        <a:lnTo>
                          <a:pt x="39" y="35"/>
                        </a:lnTo>
                        <a:lnTo>
                          <a:pt x="0" y="46"/>
                        </a:lnTo>
                        <a:lnTo>
                          <a:pt x="7" y="54"/>
                        </a:lnTo>
                        <a:lnTo>
                          <a:pt x="34" y="54"/>
                        </a:lnTo>
                        <a:lnTo>
                          <a:pt x="70" y="47"/>
                        </a:lnTo>
                        <a:lnTo>
                          <a:pt x="103" y="31"/>
                        </a:lnTo>
                        <a:lnTo>
                          <a:pt x="131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83" name="Freeform 63"/>
                  <p:cNvSpPr>
                    <a:spLocks/>
                  </p:cNvSpPr>
                  <p:nvPr/>
                </p:nvSpPr>
                <p:spPr bwMode="auto">
                  <a:xfrm>
                    <a:off x="2023" y="2870"/>
                    <a:ext cx="57" cy="31"/>
                  </a:xfrm>
                  <a:custGeom>
                    <a:avLst/>
                    <a:gdLst/>
                    <a:ahLst/>
                    <a:cxnLst>
                      <a:cxn ang="0">
                        <a:pos x="115" y="12"/>
                      </a:cxn>
                      <a:cxn ang="0">
                        <a:pos x="108" y="0"/>
                      </a:cxn>
                      <a:cxn ang="0">
                        <a:pos x="69" y="27"/>
                      </a:cxn>
                      <a:cxn ang="0">
                        <a:pos x="39" y="40"/>
                      </a:cxn>
                      <a:cxn ang="0">
                        <a:pos x="0" y="52"/>
                      </a:cxn>
                      <a:cxn ang="0">
                        <a:pos x="8" y="62"/>
                      </a:cxn>
                      <a:cxn ang="0">
                        <a:pos x="33" y="62"/>
                      </a:cxn>
                      <a:cxn ang="0">
                        <a:pos x="58" y="55"/>
                      </a:cxn>
                      <a:cxn ang="0">
                        <a:pos x="88" y="36"/>
                      </a:cxn>
                      <a:cxn ang="0">
                        <a:pos x="115" y="12"/>
                      </a:cxn>
                    </a:cxnLst>
                    <a:rect l="0" t="0" r="r" b="b"/>
                    <a:pathLst>
                      <a:path w="115" h="62">
                        <a:moveTo>
                          <a:pt x="115" y="12"/>
                        </a:moveTo>
                        <a:lnTo>
                          <a:pt x="108" y="0"/>
                        </a:lnTo>
                        <a:lnTo>
                          <a:pt x="69" y="27"/>
                        </a:lnTo>
                        <a:lnTo>
                          <a:pt x="39" y="40"/>
                        </a:lnTo>
                        <a:lnTo>
                          <a:pt x="0" y="52"/>
                        </a:lnTo>
                        <a:lnTo>
                          <a:pt x="8" y="62"/>
                        </a:lnTo>
                        <a:lnTo>
                          <a:pt x="33" y="62"/>
                        </a:lnTo>
                        <a:lnTo>
                          <a:pt x="58" y="55"/>
                        </a:lnTo>
                        <a:lnTo>
                          <a:pt x="88" y="36"/>
                        </a:lnTo>
                        <a:lnTo>
                          <a:pt x="115" y="12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84" name="Freeform 64"/>
                  <p:cNvSpPr>
                    <a:spLocks/>
                  </p:cNvSpPr>
                  <p:nvPr/>
                </p:nvSpPr>
                <p:spPr bwMode="auto">
                  <a:xfrm>
                    <a:off x="2019" y="2921"/>
                    <a:ext cx="59" cy="31"/>
                  </a:xfrm>
                  <a:custGeom>
                    <a:avLst/>
                    <a:gdLst/>
                    <a:ahLst/>
                    <a:cxnLst>
                      <a:cxn ang="0">
                        <a:pos x="116" y="9"/>
                      </a:cxn>
                      <a:cxn ang="0">
                        <a:pos x="108" y="0"/>
                      </a:cxn>
                      <a:cxn ang="0">
                        <a:pos x="72" y="24"/>
                      </a:cxn>
                      <a:cxn ang="0">
                        <a:pos x="39" y="39"/>
                      </a:cxn>
                      <a:cxn ang="0">
                        <a:pos x="0" y="49"/>
                      </a:cxn>
                      <a:cxn ang="0">
                        <a:pos x="7" y="60"/>
                      </a:cxn>
                      <a:cxn ang="0">
                        <a:pos x="32" y="58"/>
                      </a:cxn>
                      <a:cxn ang="0">
                        <a:pos x="63" y="51"/>
                      </a:cxn>
                      <a:cxn ang="0">
                        <a:pos x="95" y="31"/>
                      </a:cxn>
                      <a:cxn ang="0">
                        <a:pos x="116" y="9"/>
                      </a:cxn>
                    </a:cxnLst>
                    <a:rect l="0" t="0" r="r" b="b"/>
                    <a:pathLst>
                      <a:path w="116" h="60">
                        <a:moveTo>
                          <a:pt x="116" y="9"/>
                        </a:moveTo>
                        <a:lnTo>
                          <a:pt x="108" y="0"/>
                        </a:lnTo>
                        <a:lnTo>
                          <a:pt x="72" y="24"/>
                        </a:lnTo>
                        <a:lnTo>
                          <a:pt x="39" y="39"/>
                        </a:lnTo>
                        <a:lnTo>
                          <a:pt x="0" y="49"/>
                        </a:lnTo>
                        <a:lnTo>
                          <a:pt x="7" y="60"/>
                        </a:lnTo>
                        <a:lnTo>
                          <a:pt x="32" y="58"/>
                        </a:lnTo>
                        <a:lnTo>
                          <a:pt x="63" y="51"/>
                        </a:lnTo>
                        <a:lnTo>
                          <a:pt x="95" y="31"/>
                        </a:lnTo>
                        <a:lnTo>
                          <a:pt x="116" y="9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85" name="Freeform 65"/>
                  <p:cNvSpPr>
                    <a:spLocks/>
                  </p:cNvSpPr>
                  <p:nvPr/>
                </p:nvSpPr>
                <p:spPr bwMode="auto">
                  <a:xfrm>
                    <a:off x="1995" y="2781"/>
                    <a:ext cx="67" cy="27"/>
                  </a:xfrm>
                  <a:custGeom>
                    <a:avLst/>
                    <a:gdLst/>
                    <a:ahLst/>
                    <a:cxnLst>
                      <a:cxn ang="0">
                        <a:pos x="135" y="10"/>
                      </a:cxn>
                      <a:cxn ang="0">
                        <a:pos x="121" y="0"/>
                      </a:cxn>
                      <a:cxn ang="0">
                        <a:pos x="76" y="20"/>
                      </a:cxn>
                      <a:cxn ang="0">
                        <a:pos x="39" y="33"/>
                      </a:cxn>
                      <a:cxn ang="0">
                        <a:pos x="0" y="43"/>
                      </a:cxn>
                      <a:cxn ang="0">
                        <a:pos x="9" y="53"/>
                      </a:cxn>
                      <a:cxn ang="0">
                        <a:pos x="33" y="52"/>
                      </a:cxn>
                      <a:cxn ang="0">
                        <a:pos x="65" y="45"/>
                      </a:cxn>
                      <a:cxn ang="0">
                        <a:pos x="100" y="32"/>
                      </a:cxn>
                      <a:cxn ang="0">
                        <a:pos x="135" y="10"/>
                      </a:cxn>
                    </a:cxnLst>
                    <a:rect l="0" t="0" r="r" b="b"/>
                    <a:pathLst>
                      <a:path w="135" h="53">
                        <a:moveTo>
                          <a:pt x="135" y="10"/>
                        </a:moveTo>
                        <a:lnTo>
                          <a:pt x="121" y="0"/>
                        </a:lnTo>
                        <a:lnTo>
                          <a:pt x="76" y="20"/>
                        </a:lnTo>
                        <a:lnTo>
                          <a:pt x="39" y="33"/>
                        </a:lnTo>
                        <a:lnTo>
                          <a:pt x="0" y="43"/>
                        </a:lnTo>
                        <a:lnTo>
                          <a:pt x="9" y="53"/>
                        </a:lnTo>
                        <a:lnTo>
                          <a:pt x="33" y="52"/>
                        </a:lnTo>
                        <a:lnTo>
                          <a:pt x="65" y="45"/>
                        </a:lnTo>
                        <a:lnTo>
                          <a:pt x="100" y="32"/>
                        </a:lnTo>
                        <a:lnTo>
                          <a:pt x="135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sp>
            <p:nvSpPr>
              <p:cNvPr id="64" name="Freeform 66"/>
              <p:cNvSpPr>
                <a:spLocks/>
              </p:cNvSpPr>
              <p:nvPr/>
            </p:nvSpPr>
            <p:spPr bwMode="auto">
              <a:xfrm>
                <a:off x="2088" y="1584"/>
                <a:ext cx="792" cy="1137"/>
              </a:xfrm>
              <a:custGeom>
                <a:avLst/>
                <a:gdLst/>
                <a:ahLst/>
                <a:cxnLst>
                  <a:cxn ang="0">
                    <a:pos x="1134" y="2195"/>
                  </a:cxn>
                  <a:cxn ang="0">
                    <a:pos x="1148" y="2177"/>
                  </a:cxn>
                  <a:cxn ang="0">
                    <a:pos x="1154" y="2162"/>
                  </a:cxn>
                  <a:cxn ang="0">
                    <a:pos x="1165" y="2109"/>
                  </a:cxn>
                  <a:cxn ang="0">
                    <a:pos x="1226" y="1743"/>
                  </a:cxn>
                  <a:cxn ang="0">
                    <a:pos x="1270" y="1612"/>
                  </a:cxn>
                  <a:cxn ang="0">
                    <a:pos x="1312" y="1519"/>
                  </a:cxn>
                  <a:cxn ang="0">
                    <a:pos x="1391" y="1381"/>
                  </a:cxn>
                  <a:cxn ang="0">
                    <a:pos x="1474" y="1243"/>
                  </a:cxn>
                  <a:cxn ang="0">
                    <a:pos x="1532" y="1117"/>
                  </a:cxn>
                  <a:cxn ang="0">
                    <a:pos x="1565" y="990"/>
                  </a:cxn>
                  <a:cxn ang="0">
                    <a:pos x="1584" y="830"/>
                  </a:cxn>
                  <a:cxn ang="0">
                    <a:pos x="1572" y="683"/>
                  </a:cxn>
                  <a:cxn ang="0">
                    <a:pos x="1538" y="542"/>
                  </a:cxn>
                  <a:cxn ang="0">
                    <a:pos x="1481" y="413"/>
                  </a:cxn>
                  <a:cxn ang="0">
                    <a:pos x="1385" y="277"/>
                  </a:cxn>
                  <a:cxn ang="0">
                    <a:pos x="1283" y="182"/>
                  </a:cxn>
                  <a:cxn ang="0">
                    <a:pos x="1154" y="93"/>
                  </a:cxn>
                  <a:cxn ang="0">
                    <a:pos x="1002" y="31"/>
                  </a:cxn>
                  <a:cxn ang="0">
                    <a:pos x="875" y="4"/>
                  </a:cxn>
                  <a:cxn ang="0">
                    <a:pos x="734" y="0"/>
                  </a:cxn>
                  <a:cxn ang="0">
                    <a:pos x="613" y="22"/>
                  </a:cxn>
                  <a:cxn ang="0">
                    <a:pos x="494" y="61"/>
                  </a:cxn>
                  <a:cxn ang="0">
                    <a:pos x="393" y="113"/>
                  </a:cxn>
                  <a:cxn ang="0">
                    <a:pos x="286" y="189"/>
                  </a:cxn>
                  <a:cxn ang="0">
                    <a:pos x="190" y="281"/>
                  </a:cxn>
                  <a:cxn ang="0">
                    <a:pos x="110" y="387"/>
                  </a:cxn>
                  <a:cxn ang="0">
                    <a:pos x="41" y="535"/>
                  </a:cxn>
                  <a:cxn ang="0">
                    <a:pos x="5" y="687"/>
                  </a:cxn>
                  <a:cxn ang="0">
                    <a:pos x="0" y="822"/>
                  </a:cxn>
                  <a:cxn ang="0">
                    <a:pos x="10" y="969"/>
                  </a:cxn>
                  <a:cxn ang="0">
                    <a:pos x="48" y="1115"/>
                  </a:cxn>
                  <a:cxn ang="0">
                    <a:pos x="113" y="1253"/>
                  </a:cxn>
                  <a:cxn ang="0">
                    <a:pos x="188" y="1384"/>
                  </a:cxn>
                  <a:cxn ang="0">
                    <a:pos x="290" y="1569"/>
                  </a:cxn>
                  <a:cxn ang="0">
                    <a:pos x="336" y="1672"/>
                  </a:cxn>
                  <a:cxn ang="0">
                    <a:pos x="368" y="1792"/>
                  </a:cxn>
                  <a:cxn ang="0">
                    <a:pos x="393" y="1960"/>
                  </a:cxn>
                  <a:cxn ang="0">
                    <a:pos x="412" y="2105"/>
                  </a:cxn>
                  <a:cxn ang="0">
                    <a:pos x="426" y="2164"/>
                  </a:cxn>
                  <a:cxn ang="0">
                    <a:pos x="433" y="2177"/>
                  </a:cxn>
                  <a:cxn ang="0">
                    <a:pos x="452" y="2199"/>
                  </a:cxn>
                  <a:cxn ang="0">
                    <a:pos x="498" y="2226"/>
                  </a:cxn>
                  <a:cxn ang="0">
                    <a:pos x="552" y="2244"/>
                  </a:cxn>
                  <a:cxn ang="0">
                    <a:pos x="610" y="2259"/>
                  </a:cxn>
                  <a:cxn ang="0">
                    <a:pos x="673" y="2267"/>
                  </a:cxn>
                  <a:cxn ang="0">
                    <a:pos x="733" y="2272"/>
                  </a:cxn>
                  <a:cxn ang="0">
                    <a:pos x="789" y="2273"/>
                  </a:cxn>
                  <a:cxn ang="0">
                    <a:pos x="852" y="2272"/>
                  </a:cxn>
                  <a:cxn ang="0">
                    <a:pos x="914" y="2267"/>
                  </a:cxn>
                  <a:cxn ang="0">
                    <a:pos x="974" y="2257"/>
                  </a:cxn>
                  <a:cxn ang="0">
                    <a:pos x="1027" y="2245"/>
                  </a:cxn>
                  <a:cxn ang="0">
                    <a:pos x="1078" y="2227"/>
                  </a:cxn>
                </a:cxnLst>
                <a:rect l="0" t="0" r="r" b="b"/>
                <a:pathLst>
                  <a:path w="1584" h="2273">
                    <a:moveTo>
                      <a:pt x="1110" y="2213"/>
                    </a:moveTo>
                    <a:lnTo>
                      <a:pt x="1124" y="2204"/>
                    </a:lnTo>
                    <a:lnTo>
                      <a:pt x="1134" y="2195"/>
                    </a:lnTo>
                    <a:lnTo>
                      <a:pt x="1140" y="2188"/>
                    </a:lnTo>
                    <a:lnTo>
                      <a:pt x="1144" y="2181"/>
                    </a:lnTo>
                    <a:lnTo>
                      <a:pt x="1148" y="2177"/>
                    </a:lnTo>
                    <a:lnTo>
                      <a:pt x="1150" y="2172"/>
                    </a:lnTo>
                    <a:lnTo>
                      <a:pt x="1153" y="2168"/>
                    </a:lnTo>
                    <a:lnTo>
                      <a:pt x="1154" y="2162"/>
                    </a:lnTo>
                    <a:lnTo>
                      <a:pt x="1156" y="2155"/>
                    </a:lnTo>
                    <a:lnTo>
                      <a:pt x="1157" y="2145"/>
                    </a:lnTo>
                    <a:lnTo>
                      <a:pt x="1165" y="2109"/>
                    </a:lnTo>
                    <a:lnTo>
                      <a:pt x="1211" y="1815"/>
                    </a:lnTo>
                    <a:lnTo>
                      <a:pt x="1219" y="1773"/>
                    </a:lnTo>
                    <a:lnTo>
                      <a:pt x="1226" y="1743"/>
                    </a:lnTo>
                    <a:lnTo>
                      <a:pt x="1237" y="1701"/>
                    </a:lnTo>
                    <a:lnTo>
                      <a:pt x="1254" y="1653"/>
                    </a:lnTo>
                    <a:lnTo>
                      <a:pt x="1270" y="1612"/>
                    </a:lnTo>
                    <a:lnTo>
                      <a:pt x="1286" y="1578"/>
                    </a:lnTo>
                    <a:lnTo>
                      <a:pt x="1299" y="1548"/>
                    </a:lnTo>
                    <a:lnTo>
                      <a:pt x="1312" y="1519"/>
                    </a:lnTo>
                    <a:lnTo>
                      <a:pt x="1339" y="1470"/>
                    </a:lnTo>
                    <a:lnTo>
                      <a:pt x="1365" y="1424"/>
                    </a:lnTo>
                    <a:lnTo>
                      <a:pt x="1391" y="1381"/>
                    </a:lnTo>
                    <a:lnTo>
                      <a:pt x="1412" y="1348"/>
                    </a:lnTo>
                    <a:lnTo>
                      <a:pt x="1449" y="1286"/>
                    </a:lnTo>
                    <a:lnTo>
                      <a:pt x="1474" y="1243"/>
                    </a:lnTo>
                    <a:lnTo>
                      <a:pt x="1495" y="1208"/>
                    </a:lnTo>
                    <a:lnTo>
                      <a:pt x="1512" y="1167"/>
                    </a:lnTo>
                    <a:lnTo>
                      <a:pt x="1532" y="1117"/>
                    </a:lnTo>
                    <a:lnTo>
                      <a:pt x="1545" y="1074"/>
                    </a:lnTo>
                    <a:lnTo>
                      <a:pt x="1557" y="1029"/>
                    </a:lnTo>
                    <a:lnTo>
                      <a:pt x="1565" y="990"/>
                    </a:lnTo>
                    <a:lnTo>
                      <a:pt x="1575" y="947"/>
                    </a:lnTo>
                    <a:lnTo>
                      <a:pt x="1581" y="893"/>
                    </a:lnTo>
                    <a:lnTo>
                      <a:pt x="1584" y="830"/>
                    </a:lnTo>
                    <a:lnTo>
                      <a:pt x="1584" y="772"/>
                    </a:lnTo>
                    <a:lnTo>
                      <a:pt x="1579" y="726"/>
                    </a:lnTo>
                    <a:lnTo>
                      <a:pt x="1572" y="683"/>
                    </a:lnTo>
                    <a:lnTo>
                      <a:pt x="1564" y="644"/>
                    </a:lnTo>
                    <a:lnTo>
                      <a:pt x="1552" y="594"/>
                    </a:lnTo>
                    <a:lnTo>
                      <a:pt x="1538" y="542"/>
                    </a:lnTo>
                    <a:lnTo>
                      <a:pt x="1522" y="495"/>
                    </a:lnTo>
                    <a:lnTo>
                      <a:pt x="1504" y="452"/>
                    </a:lnTo>
                    <a:lnTo>
                      <a:pt x="1481" y="413"/>
                    </a:lnTo>
                    <a:lnTo>
                      <a:pt x="1452" y="364"/>
                    </a:lnTo>
                    <a:lnTo>
                      <a:pt x="1418" y="315"/>
                    </a:lnTo>
                    <a:lnTo>
                      <a:pt x="1385" y="277"/>
                    </a:lnTo>
                    <a:lnTo>
                      <a:pt x="1355" y="244"/>
                    </a:lnTo>
                    <a:lnTo>
                      <a:pt x="1320" y="212"/>
                    </a:lnTo>
                    <a:lnTo>
                      <a:pt x="1283" y="182"/>
                    </a:lnTo>
                    <a:lnTo>
                      <a:pt x="1248" y="153"/>
                    </a:lnTo>
                    <a:lnTo>
                      <a:pt x="1205" y="124"/>
                    </a:lnTo>
                    <a:lnTo>
                      <a:pt x="1154" y="93"/>
                    </a:lnTo>
                    <a:lnTo>
                      <a:pt x="1107" y="70"/>
                    </a:lnTo>
                    <a:lnTo>
                      <a:pt x="1052" y="47"/>
                    </a:lnTo>
                    <a:lnTo>
                      <a:pt x="1002" y="31"/>
                    </a:lnTo>
                    <a:lnTo>
                      <a:pt x="961" y="21"/>
                    </a:lnTo>
                    <a:lnTo>
                      <a:pt x="916" y="10"/>
                    </a:lnTo>
                    <a:lnTo>
                      <a:pt x="875" y="4"/>
                    </a:lnTo>
                    <a:lnTo>
                      <a:pt x="826" y="0"/>
                    </a:lnTo>
                    <a:lnTo>
                      <a:pt x="782" y="0"/>
                    </a:lnTo>
                    <a:lnTo>
                      <a:pt x="734" y="0"/>
                    </a:lnTo>
                    <a:lnTo>
                      <a:pt x="694" y="4"/>
                    </a:lnTo>
                    <a:lnTo>
                      <a:pt x="648" y="15"/>
                    </a:lnTo>
                    <a:lnTo>
                      <a:pt x="613" y="22"/>
                    </a:lnTo>
                    <a:lnTo>
                      <a:pt x="570" y="34"/>
                    </a:lnTo>
                    <a:lnTo>
                      <a:pt x="530" y="46"/>
                    </a:lnTo>
                    <a:lnTo>
                      <a:pt x="494" y="61"/>
                    </a:lnTo>
                    <a:lnTo>
                      <a:pt x="459" y="76"/>
                    </a:lnTo>
                    <a:lnTo>
                      <a:pt x="425" y="94"/>
                    </a:lnTo>
                    <a:lnTo>
                      <a:pt x="393" y="113"/>
                    </a:lnTo>
                    <a:lnTo>
                      <a:pt x="358" y="137"/>
                    </a:lnTo>
                    <a:lnTo>
                      <a:pt x="320" y="163"/>
                    </a:lnTo>
                    <a:lnTo>
                      <a:pt x="286" y="189"/>
                    </a:lnTo>
                    <a:lnTo>
                      <a:pt x="255" y="216"/>
                    </a:lnTo>
                    <a:lnTo>
                      <a:pt x="223" y="247"/>
                    </a:lnTo>
                    <a:lnTo>
                      <a:pt x="190" y="281"/>
                    </a:lnTo>
                    <a:lnTo>
                      <a:pt x="161" y="314"/>
                    </a:lnTo>
                    <a:lnTo>
                      <a:pt x="138" y="345"/>
                    </a:lnTo>
                    <a:lnTo>
                      <a:pt x="110" y="387"/>
                    </a:lnTo>
                    <a:lnTo>
                      <a:pt x="83" y="433"/>
                    </a:lnTo>
                    <a:lnTo>
                      <a:pt x="59" y="485"/>
                    </a:lnTo>
                    <a:lnTo>
                      <a:pt x="41" y="535"/>
                    </a:lnTo>
                    <a:lnTo>
                      <a:pt x="27" y="587"/>
                    </a:lnTo>
                    <a:lnTo>
                      <a:pt x="14" y="640"/>
                    </a:lnTo>
                    <a:lnTo>
                      <a:pt x="5" y="687"/>
                    </a:lnTo>
                    <a:lnTo>
                      <a:pt x="0" y="735"/>
                    </a:lnTo>
                    <a:lnTo>
                      <a:pt x="0" y="781"/>
                    </a:lnTo>
                    <a:lnTo>
                      <a:pt x="0" y="822"/>
                    </a:lnTo>
                    <a:lnTo>
                      <a:pt x="0" y="871"/>
                    </a:lnTo>
                    <a:lnTo>
                      <a:pt x="2" y="914"/>
                    </a:lnTo>
                    <a:lnTo>
                      <a:pt x="10" y="969"/>
                    </a:lnTo>
                    <a:lnTo>
                      <a:pt x="19" y="1016"/>
                    </a:lnTo>
                    <a:lnTo>
                      <a:pt x="31" y="1062"/>
                    </a:lnTo>
                    <a:lnTo>
                      <a:pt x="48" y="1115"/>
                    </a:lnTo>
                    <a:lnTo>
                      <a:pt x="68" y="1163"/>
                    </a:lnTo>
                    <a:lnTo>
                      <a:pt x="88" y="1205"/>
                    </a:lnTo>
                    <a:lnTo>
                      <a:pt x="113" y="1253"/>
                    </a:lnTo>
                    <a:lnTo>
                      <a:pt x="140" y="1298"/>
                    </a:lnTo>
                    <a:lnTo>
                      <a:pt x="163" y="1341"/>
                    </a:lnTo>
                    <a:lnTo>
                      <a:pt x="188" y="1384"/>
                    </a:lnTo>
                    <a:lnTo>
                      <a:pt x="213" y="1431"/>
                    </a:lnTo>
                    <a:lnTo>
                      <a:pt x="253" y="1499"/>
                    </a:lnTo>
                    <a:lnTo>
                      <a:pt x="290" y="1569"/>
                    </a:lnTo>
                    <a:lnTo>
                      <a:pt x="312" y="1605"/>
                    </a:lnTo>
                    <a:lnTo>
                      <a:pt x="323" y="1635"/>
                    </a:lnTo>
                    <a:lnTo>
                      <a:pt x="336" y="1672"/>
                    </a:lnTo>
                    <a:lnTo>
                      <a:pt x="349" y="1714"/>
                    </a:lnTo>
                    <a:lnTo>
                      <a:pt x="359" y="1751"/>
                    </a:lnTo>
                    <a:lnTo>
                      <a:pt x="368" y="1792"/>
                    </a:lnTo>
                    <a:lnTo>
                      <a:pt x="375" y="1849"/>
                    </a:lnTo>
                    <a:lnTo>
                      <a:pt x="386" y="1911"/>
                    </a:lnTo>
                    <a:lnTo>
                      <a:pt x="393" y="1960"/>
                    </a:lnTo>
                    <a:lnTo>
                      <a:pt x="401" y="2022"/>
                    </a:lnTo>
                    <a:lnTo>
                      <a:pt x="406" y="2066"/>
                    </a:lnTo>
                    <a:lnTo>
                      <a:pt x="412" y="2105"/>
                    </a:lnTo>
                    <a:lnTo>
                      <a:pt x="421" y="2144"/>
                    </a:lnTo>
                    <a:lnTo>
                      <a:pt x="425" y="2155"/>
                    </a:lnTo>
                    <a:lnTo>
                      <a:pt x="426" y="2164"/>
                    </a:lnTo>
                    <a:lnTo>
                      <a:pt x="428" y="2168"/>
                    </a:lnTo>
                    <a:lnTo>
                      <a:pt x="429" y="2172"/>
                    </a:lnTo>
                    <a:lnTo>
                      <a:pt x="433" y="2177"/>
                    </a:lnTo>
                    <a:lnTo>
                      <a:pt x="438" y="2184"/>
                    </a:lnTo>
                    <a:lnTo>
                      <a:pt x="445" y="2191"/>
                    </a:lnTo>
                    <a:lnTo>
                      <a:pt x="452" y="2199"/>
                    </a:lnTo>
                    <a:lnTo>
                      <a:pt x="465" y="2208"/>
                    </a:lnTo>
                    <a:lnTo>
                      <a:pt x="479" y="2215"/>
                    </a:lnTo>
                    <a:lnTo>
                      <a:pt x="498" y="2226"/>
                    </a:lnTo>
                    <a:lnTo>
                      <a:pt x="516" y="2233"/>
                    </a:lnTo>
                    <a:lnTo>
                      <a:pt x="534" y="2240"/>
                    </a:lnTo>
                    <a:lnTo>
                      <a:pt x="552" y="2244"/>
                    </a:lnTo>
                    <a:lnTo>
                      <a:pt x="567" y="2248"/>
                    </a:lnTo>
                    <a:lnTo>
                      <a:pt x="591" y="2254"/>
                    </a:lnTo>
                    <a:lnTo>
                      <a:pt x="610" y="2259"/>
                    </a:lnTo>
                    <a:lnTo>
                      <a:pt x="630" y="2261"/>
                    </a:lnTo>
                    <a:lnTo>
                      <a:pt x="650" y="2264"/>
                    </a:lnTo>
                    <a:lnTo>
                      <a:pt x="673" y="2267"/>
                    </a:lnTo>
                    <a:lnTo>
                      <a:pt x="693" y="2269"/>
                    </a:lnTo>
                    <a:lnTo>
                      <a:pt x="711" y="2270"/>
                    </a:lnTo>
                    <a:lnTo>
                      <a:pt x="733" y="2272"/>
                    </a:lnTo>
                    <a:lnTo>
                      <a:pt x="753" y="2273"/>
                    </a:lnTo>
                    <a:lnTo>
                      <a:pt x="772" y="2273"/>
                    </a:lnTo>
                    <a:lnTo>
                      <a:pt x="789" y="2273"/>
                    </a:lnTo>
                    <a:lnTo>
                      <a:pt x="809" y="2273"/>
                    </a:lnTo>
                    <a:lnTo>
                      <a:pt x="832" y="2273"/>
                    </a:lnTo>
                    <a:lnTo>
                      <a:pt x="852" y="2272"/>
                    </a:lnTo>
                    <a:lnTo>
                      <a:pt x="869" y="2272"/>
                    </a:lnTo>
                    <a:lnTo>
                      <a:pt x="890" y="2269"/>
                    </a:lnTo>
                    <a:lnTo>
                      <a:pt x="914" y="2267"/>
                    </a:lnTo>
                    <a:lnTo>
                      <a:pt x="932" y="2264"/>
                    </a:lnTo>
                    <a:lnTo>
                      <a:pt x="954" y="2261"/>
                    </a:lnTo>
                    <a:lnTo>
                      <a:pt x="974" y="2257"/>
                    </a:lnTo>
                    <a:lnTo>
                      <a:pt x="992" y="2254"/>
                    </a:lnTo>
                    <a:lnTo>
                      <a:pt x="1011" y="2250"/>
                    </a:lnTo>
                    <a:lnTo>
                      <a:pt x="1027" y="2245"/>
                    </a:lnTo>
                    <a:lnTo>
                      <a:pt x="1047" y="2240"/>
                    </a:lnTo>
                    <a:lnTo>
                      <a:pt x="1062" y="2233"/>
                    </a:lnTo>
                    <a:lnTo>
                      <a:pt x="1078" y="2227"/>
                    </a:lnTo>
                    <a:lnTo>
                      <a:pt x="1095" y="2220"/>
                    </a:lnTo>
                    <a:lnTo>
                      <a:pt x="1110" y="221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5" name="Oval 67"/>
              <p:cNvSpPr>
                <a:spLocks noChangeArrowheads="1"/>
              </p:cNvSpPr>
              <p:nvPr/>
            </p:nvSpPr>
            <p:spPr bwMode="auto">
              <a:xfrm>
                <a:off x="2311" y="2592"/>
                <a:ext cx="347" cy="116"/>
              </a:xfrm>
              <a:prstGeom prst="ellipse">
                <a:avLst/>
              </a:pr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66" name="Group 68"/>
              <p:cNvGrpSpPr>
                <a:grpSpLocks/>
              </p:cNvGrpSpPr>
              <p:nvPr/>
            </p:nvGrpSpPr>
            <p:grpSpPr bwMode="auto">
              <a:xfrm>
                <a:off x="2468" y="1698"/>
                <a:ext cx="338" cy="997"/>
                <a:chOff x="1920" y="1750"/>
                <a:chExt cx="338" cy="997"/>
              </a:xfrm>
            </p:grpSpPr>
            <p:sp>
              <p:nvSpPr>
                <p:cNvPr id="78" name="Freeform 69"/>
                <p:cNvSpPr>
                  <a:spLocks/>
                </p:cNvSpPr>
                <p:nvPr/>
              </p:nvSpPr>
              <p:spPr bwMode="auto">
                <a:xfrm>
                  <a:off x="2125" y="1750"/>
                  <a:ext cx="133" cy="16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0" y="36"/>
                    </a:cxn>
                    <a:cxn ang="0">
                      <a:pos x="135" y="76"/>
                    </a:cxn>
                    <a:cxn ang="0">
                      <a:pos x="183" y="116"/>
                    </a:cxn>
                    <a:cxn ang="0">
                      <a:pos x="216" y="159"/>
                    </a:cxn>
                    <a:cxn ang="0">
                      <a:pos x="239" y="203"/>
                    </a:cxn>
                    <a:cxn ang="0">
                      <a:pos x="255" y="241"/>
                    </a:cxn>
                    <a:cxn ang="0">
                      <a:pos x="265" y="280"/>
                    </a:cxn>
                    <a:cxn ang="0">
                      <a:pos x="172" y="338"/>
                    </a:cxn>
                    <a:cxn ang="0">
                      <a:pos x="163" y="283"/>
                    </a:cxn>
                    <a:cxn ang="0">
                      <a:pos x="148" y="224"/>
                    </a:cxn>
                    <a:cxn ang="0">
                      <a:pos x="126" y="164"/>
                    </a:cxn>
                    <a:cxn ang="0">
                      <a:pos x="97" y="112"/>
                    </a:cxn>
                    <a:cxn ang="0">
                      <a:pos x="57" y="6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5" h="338">
                      <a:moveTo>
                        <a:pt x="0" y="0"/>
                      </a:moveTo>
                      <a:lnTo>
                        <a:pt x="70" y="36"/>
                      </a:lnTo>
                      <a:lnTo>
                        <a:pt x="135" y="76"/>
                      </a:lnTo>
                      <a:lnTo>
                        <a:pt x="183" y="116"/>
                      </a:lnTo>
                      <a:lnTo>
                        <a:pt x="216" y="159"/>
                      </a:lnTo>
                      <a:lnTo>
                        <a:pt x="239" y="203"/>
                      </a:lnTo>
                      <a:lnTo>
                        <a:pt x="255" y="241"/>
                      </a:lnTo>
                      <a:lnTo>
                        <a:pt x="265" y="280"/>
                      </a:lnTo>
                      <a:lnTo>
                        <a:pt x="172" y="338"/>
                      </a:lnTo>
                      <a:lnTo>
                        <a:pt x="163" y="283"/>
                      </a:lnTo>
                      <a:lnTo>
                        <a:pt x="148" y="224"/>
                      </a:lnTo>
                      <a:lnTo>
                        <a:pt x="126" y="164"/>
                      </a:lnTo>
                      <a:lnTo>
                        <a:pt x="97" y="112"/>
                      </a:lnTo>
                      <a:lnTo>
                        <a:pt x="57" y="6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79" name="Freeform 70"/>
                <p:cNvSpPr>
                  <a:spLocks/>
                </p:cNvSpPr>
                <p:nvPr/>
              </p:nvSpPr>
              <p:spPr bwMode="auto">
                <a:xfrm>
                  <a:off x="1920" y="2481"/>
                  <a:ext cx="215" cy="266"/>
                </a:xfrm>
                <a:custGeom>
                  <a:avLst/>
                  <a:gdLst/>
                  <a:ahLst/>
                  <a:cxnLst>
                    <a:cxn ang="0">
                      <a:pos x="428" y="0"/>
                    </a:cxn>
                    <a:cxn ang="0">
                      <a:pos x="411" y="16"/>
                    </a:cxn>
                    <a:cxn ang="0">
                      <a:pos x="339" y="345"/>
                    </a:cxn>
                    <a:cxn ang="0">
                      <a:pos x="326" y="377"/>
                    </a:cxn>
                    <a:cxn ang="0">
                      <a:pos x="304" y="405"/>
                    </a:cxn>
                    <a:cxn ang="0">
                      <a:pos x="272" y="430"/>
                    </a:cxn>
                    <a:cxn ang="0">
                      <a:pos x="241" y="449"/>
                    </a:cxn>
                    <a:cxn ang="0">
                      <a:pos x="206" y="468"/>
                    </a:cxn>
                    <a:cxn ang="0">
                      <a:pos x="169" y="483"/>
                    </a:cxn>
                    <a:cxn ang="0">
                      <a:pos x="128" y="498"/>
                    </a:cxn>
                    <a:cxn ang="0">
                      <a:pos x="93" y="506"/>
                    </a:cxn>
                    <a:cxn ang="0">
                      <a:pos x="51" y="513"/>
                    </a:cxn>
                    <a:cxn ang="0">
                      <a:pos x="0" y="510"/>
                    </a:cxn>
                    <a:cxn ang="0">
                      <a:pos x="8" y="529"/>
                    </a:cxn>
                    <a:cxn ang="0">
                      <a:pos x="43" y="532"/>
                    </a:cxn>
                    <a:cxn ang="0">
                      <a:pos x="67" y="532"/>
                    </a:cxn>
                    <a:cxn ang="0">
                      <a:pos x="105" y="529"/>
                    </a:cxn>
                    <a:cxn ang="0">
                      <a:pos x="136" y="527"/>
                    </a:cxn>
                    <a:cxn ang="0">
                      <a:pos x="178" y="520"/>
                    </a:cxn>
                    <a:cxn ang="0">
                      <a:pos x="211" y="514"/>
                    </a:cxn>
                    <a:cxn ang="0">
                      <a:pos x="248" y="502"/>
                    </a:cxn>
                    <a:cxn ang="0">
                      <a:pos x="269" y="496"/>
                    </a:cxn>
                    <a:cxn ang="0">
                      <a:pos x="301" y="483"/>
                    </a:cxn>
                    <a:cxn ang="0">
                      <a:pos x="335" y="461"/>
                    </a:cxn>
                    <a:cxn ang="0">
                      <a:pos x="345" y="449"/>
                    </a:cxn>
                    <a:cxn ang="0">
                      <a:pos x="354" y="433"/>
                    </a:cxn>
                    <a:cxn ang="0">
                      <a:pos x="363" y="400"/>
                    </a:cxn>
                    <a:cxn ang="0">
                      <a:pos x="370" y="367"/>
                    </a:cxn>
                    <a:cxn ang="0">
                      <a:pos x="428" y="0"/>
                    </a:cxn>
                  </a:cxnLst>
                  <a:rect l="0" t="0" r="r" b="b"/>
                  <a:pathLst>
                    <a:path w="428" h="532">
                      <a:moveTo>
                        <a:pt x="428" y="0"/>
                      </a:moveTo>
                      <a:lnTo>
                        <a:pt x="411" y="16"/>
                      </a:lnTo>
                      <a:lnTo>
                        <a:pt x="339" y="345"/>
                      </a:lnTo>
                      <a:lnTo>
                        <a:pt x="326" y="377"/>
                      </a:lnTo>
                      <a:lnTo>
                        <a:pt x="304" y="405"/>
                      </a:lnTo>
                      <a:lnTo>
                        <a:pt x="272" y="430"/>
                      </a:lnTo>
                      <a:lnTo>
                        <a:pt x="241" y="449"/>
                      </a:lnTo>
                      <a:lnTo>
                        <a:pt x="206" y="468"/>
                      </a:lnTo>
                      <a:lnTo>
                        <a:pt x="169" y="483"/>
                      </a:lnTo>
                      <a:lnTo>
                        <a:pt x="128" y="498"/>
                      </a:lnTo>
                      <a:lnTo>
                        <a:pt x="93" y="506"/>
                      </a:lnTo>
                      <a:lnTo>
                        <a:pt x="51" y="513"/>
                      </a:lnTo>
                      <a:lnTo>
                        <a:pt x="0" y="510"/>
                      </a:lnTo>
                      <a:lnTo>
                        <a:pt x="8" y="529"/>
                      </a:lnTo>
                      <a:lnTo>
                        <a:pt x="43" y="532"/>
                      </a:lnTo>
                      <a:lnTo>
                        <a:pt x="67" y="532"/>
                      </a:lnTo>
                      <a:lnTo>
                        <a:pt x="105" y="529"/>
                      </a:lnTo>
                      <a:lnTo>
                        <a:pt x="136" y="527"/>
                      </a:lnTo>
                      <a:lnTo>
                        <a:pt x="178" y="520"/>
                      </a:lnTo>
                      <a:lnTo>
                        <a:pt x="211" y="514"/>
                      </a:lnTo>
                      <a:lnTo>
                        <a:pt x="248" y="502"/>
                      </a:lnTo>
                      <a:lnTo>
                        <a:pt x="269" y="496"/>
                      </a:lnTo>
                      <a:lnTo>
                        <a:pt x="301" y="483"/>
                      </a:lnTo>
                      <a:lnTo>
                        <a:pt x="335" y="461"/>
                      </a:lnTo>
                      <a:lnTo>
                        <a:pt x="345" y="449"/>
                      </a:lnTo>
                      <a:lnTo>
                        <a:pt x="354" y="433"/>
                      </a:lnTo>
                      <a:lnTo>
                        <a:pt x="363" y="400"/>
                      </a:lnTo>
                      <a:lnTo>
                        <a:pt x="370" y="367"/>
                      </a:lnTo>
                      <a:lnTo>
                        <a:pt x="42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67" name="Group 71"/>
              <p:cNvGrpSpPr>
                <a:grpSpLocks/>
              </p:cNvGrpSpPr>
              <p:nvPr/>
            </p:nvGrpSpPr>
            <p:grpSpPr bwMode="auto">
              <a:xfrm>
                <a:off x="2372" y="1981"/>
                <a:ext cx="222" cy="655"/>
                <a:chOff x="720" y="2029"/>
                <a:chExt cx="222" cy="655"/>
              </a:xfrm>
            </p:grpSpPr>
            <p:sp>
              <p:nvSpPr>
                <p:cNvPr id="68" name="Freeform 72"/>
                <p:cNvSpPr>
                  <a:spLocks/>
                </p:cNvSpPr>
                <p:nvPr/>
              </p:nvSpPr>
              <p:spPr bwMode="auto">
                <a:xfrm>
                  <a:off x="763" y="2273"/>
                  <a:ext cx="135" cy="411"/>
                </a:xfrm>
                <a:custGeom>
                  <a:avLst/>
                  <a:gdLst/>
                  <a:ahLst/>
                  <a:cxnLst>
                    <a:cxn ang="0">
                      <a:pos x="0" y="63"/>
                    </a:cxn>
                    <a:cxn ang="0">
                      <a:pos x="5" y="197"/>
                    </a:cxn>
                    <a:cxn ang="0">
                      <a:pos x="19" y="214"/>
                    </a:cxn>
                    <a:cxn ang="0">
                      <a:pos x="13" y="763"/>
                    </a:cxn>
                    <a:cxn ang="0">
                      <a:pos x="32" y="823"/>
                    </a:cxn>
                    <a:cxn ang="0">
                      <a:pos x="77" y="823"/>
                    </a:cxn>
                    <a:cxn ang="0">
                      <a:pos x="115" y="793"/>
                    </a:cxn>
                    <a:cxn ang="0">
                      <a:pos x="158" y="793"/>
                    </a:cxn>
                    <a:cxn ang="0">
                      <a:pos x="193" y="823"/>
                    </a:cxn>
                    <a:cxn ang="0">
                      <a:pos x="241" y="823"/>
                    </a:cxn>
                    <a:cxn ang="0">
                      <a:pos x="257" y="763"/>
                    </a:cxn>
                    <a:cxn ang="0">
                      <a:pos x="249" y="214"/>
                    </a:cxn>
                    <a:cxn ang="0">
                      <a:pos x="262" y="197"/>
                    </a:cxn>
                    <a:cxn ang="0">
                      <a:pos x="271" y="63"/>
                    </a:cxn>
                    <a:cxn ang="0">
                      <a:pos x="211" y="13"/>
                    </a:cxn>
                    <a:cxn ang="0">
                      <a:pos x="182" y="13"/>
                    </a:cxn>
                    <a:cxn ang="0">
                      <a:pos x="165" y="0"/>
                    </a:cxn>
                    <a:cxn ang="0">
                      <a:pos x="96" y="0"/>
                    </a:cxn>
                    <a:cxn ang="0">
                      <a:pos x="82" y="13"/>
                    </a:cxn>
                    <a:cxn ang="0">
                      <a:pos x="57" y="13"/>
                    </a:cxn>
                    <a:cxn ang="0">
                      <a:pos x="0" y="63"/>
                    </a:cxn>
                  </a:cxnLst>
                  <a:rect l="0" t="0" r="r" b="b"/>
                  <a:pathLst>
                    <a:path w="271" h="823">
                      <a:moveTo>
                        <a:pt x="0" y="63"/>
                      </a:moveTo>
                      <a:lnTo>
                        <a:pt x="5" y="197"/>
                      </a:lnTo>
                      <a:lnTo>
                        <a:pt x="19" y="214"/>
                      </a:lnTo>
                      <a:lnTo>
                        <a:pt x="13" y="763"/>
                      </a:lnTo>
                      <a:lnTo>
                        <a:pt x="32" y="823"/>
                      </a:lnTo>
                      <a:lnTo>
                        <a:pt x="77" y="823"/>
                      </a:lnTo>
                      <a:lnTo>
                        <a:pt x="115" y="793"/>
                      </a:lnTo>
                      <a:lnTo>
                        <a:pt x="158" y="793"/>
                      </a:lnTo>
                      <a:lnTo>
                        <a:pt x="193" y="823"/>
                      </a:lnTo>
                      <a:lnTo>
                        <a:pt x="241" y="823"/>
                      </a:lnTo>
                      <a:lnTo>
                        <a:pt x="257" y="763"/>
                      </a:lnTo>
                      <a:lnTo>
                        <a:pt x="249" y="214"/>
                      </a:lnTo>
                      <a:lnTo>
                        <a:pt x="262" y="197"/>
                      </a:lnTo>
                      <a:lnTo>
                        <a:pt x="271" y="63"/>
                      </a:lnTo>
                      <a:lnTo>
                        <a:pt x="211" y="13"/>
                      </a:lnTo>
                      <a:lnTo>
                        <a:pt x="182" y="13"/>
                      </a:lnTo>
                      <a:lnTo>
                        <a:pt x="165" y="0"/>
                      </a:lnTo>
                      <a:lnTo>
                        <a:pt x="96" y="0"/>
                      </a:lnTo>
                      <a:lnTo>
                        <a:pt x="82" y="13"/>
                      </a:lnTo>
                      <a:lnTo>
                        <a:pt x="57" y="1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69" name="Oval 73"/>
                <p:cNvSpPr>
                  <a:spLocks noChangeArrowheads="1"/>
                </p:cNvSpPr>
                <p:nvPr/>
              </p:nvSpPr>
              <p:spPr bwMode="auto">
                <a:xfrm>
                  <a:off x="833" y="2285"/>
                  <a:ext cx="17" cy="29"/>
                </a:xfrm>
                <a:prstGeom prst="ellipse">
                  <a:avLst/>
                </a:prstGeom>
                <a:solidFill>
                  <a:srgbClr val="E0E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70" name="Freeform 74"/>
                <p:cNvSpPr>
                  <a:spLocks/>
                </p:cNvSpPr>
                <p:nvPr/>
              </p:nvSpPr>
              <p:spPr bwMode="auto">
                <a:xfrm>
                  <a:off x="722" y="2029"/>
                  <a:ext cx="220" cy="273"/>
                </a:xfrm>
                <a:custGeom>
                  <a:avLst/>
                  <a:gdLst/>
                  <a:ahLst/>
                  <a:cxnLst>
                    <a:cxn ang="0">
                      <a:pos x="281" y="547"/>
                    </a:cxn>
                    <a:cxn ang="0">
                      <a:pos x="441" y="54"/>
                    </a:cxn>
                    <a:cxn ang="0">
                      <a:pos x="413" y="43"/>
                    </a:cxn>
                    <a:cxn ang="0">
                      <a:pos x="380" y="30"/>
                    </a:cxn>
                    <a:cxn ang="0">
                      <a:pos x="338" y="19"/>
                    </a:cxn>
                    <a:cxn ang="0">
                      <a:pos x="301" y="10"/>
                    </a:cxn>
                    <a:cxn ang="0">
                      <a:pos x="269" y="3"/>
                    </a:cxn>
                    <a:cxn ang="0">
                      <a:pos x="233" y="0"/>
                    </a:cxn>
                    <a:cxn ang="0">
                      <a:pos x="195" y="2"/>
                    </a:cxn>
                    <a:cxn ang="0">
                      <a:pos x="146" y="7"/>
                    </a:cxn>
                    <a:cxn ang="0">
                      <a:pos x="104" y="19"/>
                    </a:cxn>
                    <a:cxn ang="0">
                      <a:pos x="63" y="30"/>
                    </a:cxn>
                    <a:cxn ang="0">
                      <a:pos x="27" y="45"/>
                    </a:cxn>
                    <a:cxn ang="0">
                      <a:pos x="0" y="60"/>
                    </a:cxn>
                    <a:cxn ang="0">
                      <a:pos x="155" y="547"/>
                    </a:cxn>
                  </a:cxnLst>
                  <a:rect l="0" t="0" r="r" b="b"/>
                  <a:pathLst>
                    <a:path w="441" h="547">
                      <a:moveTo>
                        <a:pt x="281" y="547"/>
                      </a:moveTo>
                      <a:lnTo>
                        <a:pt x="441" y="54"/>
                      </a:lnTo>
                      <a:lnTo>
                        <a:pt x="413" y="43"/>
                      </a:lnTo>
                      <a:lnTo>
                        <a:pt x="380" y="30"/>
                      </a:lnTo>
                      <a:lnTo>
                        <a:pt x="338" y="19"/>
                      </a:lnTo>
                      <a:lnTo>
                        <a:pt x="301" y="10"/>
                      </a:lnTo>
                      <a:lnTo>
                        <a:pt x="269" y="3"/>
                      </a:lnTo>
                      <a:lnTo>
                        <a:pt x="233" y="0"/>
                      </a:lnTo>
                      <a:lnTo>
                        <a:pt x="195" y="2"/>
                      </a:lnTo>
                      <a:lnTo>
                        <a:pt x="146" y="7"/>
                      </a:lnTo>
                      <a:lnTo>
                        <a:pt x="104" y="19"/>
                      </a:lnTo>
                      <a:lnTo>
                        <a:pt x="63" y="30"/>
                      </a:lnTo>
                      <a:lnTo>
                        <a:pt x="27" y="45"/>
                      </a:lnTo>
                      <a:lnTo>
                        <a:pt x="0" y="60"/>
                      </a:lnTo>
                      <a:lnTo>
                        <a:pt x="155" y="547"/>
                      </a:lnTo>
                    </a:path>
                  </a:pathLst>
                </a:custGeom>
                <a:noFill/>
                <a:ln w="63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71" name="Group 75"/>
                <p:cNvGrpSpPr>
                  <a:grpSpLocks/>
                </p:cNvGrpSpPr>
                <p:nvPr/>
              </p:nvGrpSpPr>
              <p:grpSpPr bwMode="auto">
                <a:xfrm>
                  <a:off x="791" y="2332"/>
                  <a:ext cx="76" cy="314"/>
                  <a:chOff x="791" y="2332"/>
                  <a:chExt cx="76" cy="314"/>
                </a:xfrm>
              </p:grpSpPr>
              <p:sp>
                <p:nvSpPr>
                  <p:cNvPr id="74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04" y="2340"/>
                    <a:ext cx="1" cy="306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75" name="Line 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4" y="2340"/>
                    <a:ext cx="2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76" name="Line 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6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77" name="Line 7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91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sp>
              <p:nvSpPr>
                <p:cNvPr id="72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864" y="2070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73" name="Line 81"/>
                <p:cNvSpPr>
                  <a:spLocks noChangeShapeType="1"/>
                </p:cNvSpPr>
                <p:nvPr/>
              </p:nvSpPr>
              <p:spPr bwMode="auto">
                <a:xfrm flipH="1" flipV="1">
                  <a:off x="720" y="2064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4" name="AutoShape 118"/>
            <p:cNvSpPr>
              <a:spLocks noChangeArrowheads="1"/>
            </p:cNvSpPr>
            <p:nvPr/>
          </p:nvSpPr>
          <p:spPr bwMode="auto">
            <a:xfrm rot="16200000">
              <a:off x="4695798" y="3833791"/>
              <a:ext cx="495300" cy="533400"/>
            </a:xfrm>
            <a:prstGeom prst="flowChartOnlineStorag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5" name="Group 23"/>
            <p:cNvGrpSpPr>
              <a:grpSpLocks/>
            </p:cNvGrpSpPr>
            <p:nvPr/>
          </p:nvGrpSpPr>
          <p:grpSpPr bwMode="auto">
            <a:xfrm>
              <a:off x="6643702" y="3700455"/>
              <a:ext cx="1600200" cy="2114550"/>
              <a:chOff x="3456" y="2928"/>
              <a:chExt cx="1008" cy="1332"/>
            </a:xfrm>
          </p:grpSpPr>
          <p:grpSp>
            <p:nvGrpSpPr>
              <p:cNvPr id="55" name="Group 24"/>
              <p:cNvGrpSpPr>
                <a:grpSpLocks/>
              </p:cNvGrpSpPr>
              <p:nvPr/>
            </p:nvGrpSpPr>
            <p:grpSpPr bwMode="auto">
              <a:xfrm>
                <a:off x="3456" y="3072"/>
                <a:ext cx="1008" cy="1188"/>
                <a:chOff x="3456" y="3120"/>
                <a:chExt cx="1008" cy="1188"/>
              </a:xfrm>
            </p:grpSpPr>
            <p:sp>
              <p:nvSpPr>
                <p:cNvPr id="61" name="AutoShape 25" descr="Carvalho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1008" cy="720"/>
                </a:xfrm>
                <a:prstGeom prst="can">
                  <a:avLst>
                    <a:gd name="adj" fmla="val 50000"/>
                  </a:avLst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2" name="AutoShape 26"/>
                <p:cNvSpPr>
                  <a:spLocks noChangeArrowheads="1"/>
                </p:cNvSpPr>
                <p:nvPr/>
              </p:nvSpPr>
              <p:spPr bwMode="auto">
                <a:xfrm rot="16200000">
                  <a:off x="3504" y="3348"/>
                  <a:ext cx="912" cy="1008"/>
                </a:xfrm>
                <a:prstGeom prst="flowChartOnlineStorag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56" name="Group 27"/>
              <p:cNvGrpSpPr>
                <a:grpSpLocks/>
              </p:cNvGrpSpPr>
              <p:nvPr/>
            </p:nvGrpSpPr>
            <p:grpSpPr bwMode="auto">
              <a:xfrm>
                <a:off x="3696" y="2928"/>
                <a:ext cx="492" cy="384"/>
                <a:chOff x="3696" y="2976"/>
                <a:chExt cx="492" cy="384"/>
              </a:xfrm>
            </p:grpSpPr>
            <p:grpSp>
              <p:nvGrpSpPr>
                <p:cNvPr id="57" name="Group 28"/>
                <p:cNvGrpSpPr>
                  <a:grpSpLocks/>
                </p:cNvGrpSpPr>
                <p:nvPr/>
              </p:nvGrpSpPr>
              <p:grpSpPr bwMode="auto">
                <a:xfrm>
                  <a:off x="3696" y="2976"/>
                  <a:ext cx="432" cy="384"/>
                  <a:chOff x="3696" y="2976"/>
                  <a:chExt cx="432" cy="384"/>
                </a:xfrm>
              </p:grpSpPr>
              <p:sp>
                <p:nvSpPr>
                  <p:cNvPr id="5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264"/>
                    <a:ext cx="96" cy="48"/>
                  </a:xfrm>
                  <a:prstGeom prst="rect">
                    <a:avLst/>
                  </a:prstGeom>
                  <a:solidFill>
                    <a:srgbClr val="EAEAEA"/>
                  </a:soli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TopRight"/>
                    <a:lightRig rig="legacyFlat3" dir="b"/>
                  </a:scene3d>
                  <a:sp3d extrusionH="430200" prstMaterial="legacyMatte">
                    <a:bevelT w="13500" h="13500" prst="angle"/>
                    <a:bevelB w="13500" h="13500" prst="angle"/>
                    <a:extrusionClr>
                      <a:srgbClr val="EAEAEA"/>
                    </a:extrusionClr>
                  </a:sp3d>
                </p:spPr>
                <p:txBody>
                  <a:bodyPr wrap="none" anchor="ctr">
                    <a:flatTx/>
                  </a:bodyPr>
                  <a:lstStyle/>
                  <a:p>
                    <a:endParaRPr lang="pt-BR"/>
                  </a:p>
                </p:txBody>
              </p:sp>
              <p:sp>
                <p:nvSpPr>
                  <p:cNvPr id="60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976"/>
                    <a:ext cx="336" cy="384"/>
                  </a:xfrm>
                  <a:prstGeom prst="can">
                    <a:avLst>
                      <a:gd name="adj" fmla="val 37503"/>
                    </a:avLst>
                  </a:prstGeom>
                  <a:solidFill>
                    <a:srgbClr val="EAEAEA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</p:grpSp>
            <p:sp>
              <p:nvSpPr>
                <p:cNvPr id="58" name="Rectangle 31"/>
                <p:cNvSpPr>
                  <a:spLocks noChangeArrowheads="1"/>
                </p:cNvSpPr>
                <p:nvPr/>
              </p:nvSpPr>
              <p:spPr bwMode="auto">
                <a:xfrm>
                  <a:off x="4092" y="3282"/>
                  <a:ext cx="96" cy="48"/>
                </a:xfrm>
                <a:prstGeom prst="rect">
                  <a:avLst/>
                </a:prstGeom>
                <a:solidFill>
                  <a:srgbClr val="EAEAEA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EAEAEA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</p:grpSp>
        </p:grpSp>
        <p:graphicFrame>
          <p:nvGraphicFramePr>
            <p:cNvPr id="16" name="Object 45"/>
            <p:cNvGraphicFramePr>
              <a:graphicFrameLocks noChangeAspect="1"/>
            </p:cNvGraphicFramePr>
            <p:nvPr/>
          </p:nvGraphicFramePr>
          <p:xfrm>
            <a:off x="6919927" y="2357430"/>
            <a:ext cx="1042988" cy="1876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" name="Clip" r:id="rId6" imgW="1269720" imgH="2286000" progId="MS_ClipArt_Gallery.2">
                    <p:embed/>
                  </p:oleObj>
                </mc:Choice>
                <mc:Fallback>
                  <p:oleObj name="Clip" r:id="rId6" imgW="1269720" imgH="2286000" progId="MS_ClipArt_Gallery.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19927" y="2357430"/>
                          <a:ext cx="1042988" cy="1876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7" name="Group 47"/>
            <p:cNvGrpSpPr>
              <a:grpSpLocks/>
            </p:cNvGrpSpPr>
            <p:nvPr/>
          </p:nvGrpSpPr>
          <p:grpSpPr bwMode="auto">
            <a:xfrm>
              <a:off x="6943741" y="2384415"/>
              <a:ext cx="996951" cy="1806573"/>
              <a:chOff x="2088" y="1584"/>
              <a:chExt cx="792" cy="1436"/>
            </a:xfrm>
          </p:grpSpPr>
          <p:grpSp>
            <p:nvGrpSpPr>
              <p:cNvPr id="21" name="Group 48"/>
              <p:cNvGrpSpPr>
                <a:grpSpLocks/>
              </p:cNvGrpSpPr>
              <p:nvPr/>
            </p:nvGrpSpPr>
            <p:grpSpPr bwMode="auto">
              <a:xfrm>
                <a:off x="2304" y="2683"/>
                <a:ext cx="358" cy="337"/>
                <a:chOff x="1756" y="2735"/>
                <a:chExt cx="358" cy="337"/>
              </a:xfrm>
            </p:grpSpPr>
            <p:grpSp>
              <p:nvGrpSpPr>
                <p:cNvPr id="38" name="Group 49"/>
                <p:cNvGrpSpPr>
                  <a:grpSpLocks/>
                </p:cNvGrpSpPr>
                <p:nvPr/>
              </p:nvGrpSpPr>
              <p:grpSpPr bwMode="auto">
                <a:xfrm>
                  <a:off x="1756" y="2735"/>
                  <a:ext cx="358" cy="337"/>
                  <a:chOff x="1756" y="2735"/>
                  <a:chExt cx="358" cy="337"/>
                </a:xfrm>
              </p:grpSpPr>
              <p:grpSp>
                <p:nvGrpSpPr>
                  <p:cNvPr id="44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846" y="2995"/>
                    <a:ext cx="195" cy="77"/>
                    <a:chOff x="1846" y="2995"/>
                    <a:chExt cx="195" cy="77"/>
                  </a:xfrm>
                </p:grpSpPr>
                <p:sp>
                  <p:nvSpPr>
                    <p:cNvPr id="53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846" y="2995"/>
                      <a:ext cx="195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79" y="123"/>
                        </a:cxn>
                        <a:cxn ang="0">
                          <a:pos x="86" y="130"/>
                        </a:cxn>
                        <a:cxn ang="0">
                          <a:pos x="95" y="136"/>
                        </a:cxn>
                        <a:cxn ang="0">
                          <a:pos x="107" y="140"/>
                        </a:cxn>
                        <a:cxn ang="0">
                          <a:pos x="120" y="146"/>
                        </a:cxn>
                        <a:cxn ang="0">
                          <a:pos x="136" y="149"/>
                        </a:cxn>
                        <a:cxn ang="0">
                          <a:pos x="148" y="150"/>
                        </a:cxn>
                        <a:cxn ang="0">
                          <a:pos x="161" y="152"/>
                        </a:cxn>
                        <a:cxn ang="0">
                          <a:pos x="174" y="153"/>
                        </a:cxn>
                        <a:cxn ang="0">
                          <a:pos x="191" y="155"/>
                        </a:cxn>
                        <a:cxn ang="0">
                          <a:pos x="202" y="155"/>
                        </a:cxn>
                        <a:cxn ang="0">
                          <a:pos x="218" y="153"/>
                        </a:cxn>
                        <a:cxn ang="0">
                          <a:pos x="232" y="152"/>
                        </a:cxn>
                        <a:cxn ang="0">
                          <a:pos x="247" y="150"/>
                        </a:cxn>
                        <a:cxn ang="0">
                          <a:pos x="260" y="149"/>
                        </a:cxn>
                        <a:cxn ang="0">
                          <a:pos x="274" y="145"/>
                        </a:cxn>
                        <a:cxn ang="0">
                          <a:pos x="287" y="142"/>
                        </a:cxn>
                        <a:cxn ang="0">
                          <a:pos x="298" y="136"/>
                        </a:cxn>
                        <a:cxn ang="0">
                          <a:pos x="308" y="129"/>
                        </a:cxn>
                        <a:cxn ang="0">
                          <a:pos x="312" y="125"/>
                        </a:cxn>
                        <a:cxn ang="0">
                          <a:pos x="318" y="119"/>
                        </a:cxn>
                        <a:cxn ang="0">
                          <a:pos x="391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391" h="155">
                          <a:moveTo>
                            <a:pt x="0" y="0"/>
                          </a:moveTo>
                          <a:lnTo>
                            <a:pt x="79" y="123"/>
                          </a:lnTo>
                          <a:lnTo>
                            <a:pt x="86" y="130"/>
                          </a:lnTo>
                          <a:lnTo>
                            <a:pt x="95" y="136"/>
                          </a:lnTo>
                          <a:lnTo>
                            <a:pt x="107" y="140"/>
                          </a:lnTo>
                          <a:lnTo>
                            <a:pt x="120" y="146"/>
                          </a:lnTo>
                          <a:lnTo>
                            <a:pt x="136" y="149"/>
                          </a:lnTo>
                          <a:lnTo>
                            <a:pt x="148" y="150"/>
                          </a:lnTo>
                          <a:lnTo>
                            <a:pt x="161" y="152"/>
                          </a:lnTo>
                          <a:lnTo>
                            <a:pt x="174" y="153"/>
                          </a:lnTo>
                          <a:lnTo>
                            <a:pt x="191" y="155"/>
                          </a:lnTo>
                          <a:lnTo>
                            <a:pt x="202" y="155"/>
                          </a:lnTo>
                          <a:lnTo>
                            <a:pt x="218" y="153"/>
                          </a:lnTo>
                          <a:lnTo>
                            <a:pt x="232" y="152"/>
                          </a:lnTo>
                          <a:lnTo>
                            <a:pt x="247" y="150"/>
                          </a:lnTo>
                          <a:lnTo>
                            <a:pt x="260" y="149"/>
                          </a:lnTo>
                          <a:lnTo>
                            <a:pt x="274" y="145"/>
                          </a:lnTo>
                          <a:lnTo>
                            <a:pt x="287" y="142"/>
                          </a:lnTo>
                          <a:lnTo>
                            <a:pt x="298" y="136"/>
                          </a:lnTo>
                          <a:lnTo>
                            <a:pt x="308" y="129"/>
                          </a:lnTo>
                          <a:lnTo>
                            <a:pt x="312" y="125"/>
                          </a:lnTo>
                          <a:lnTo>
                            <a:pt x="318" y="119"/>
                          </a:lnTo>
                          <a:lnTo>
                            <a:pt x="391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54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876" y="2995"/>
                      <a:ext cx="87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48" y="140"/>
                        </a:cxn>
                        <a:cxn ang="0">
                          <a:pos x="58" y="146"/>
                        </a:cxn>
                        <a:cxn ang="0">
                          <a:pos x="74" y="149"/>
                        </a:cxn>
                        <a:cxn ang="0">
                          <a:pos x="86" y="150"/>
                        </a:cxn>
                        <a:cxn ang="0">
                          <a:pos x="99" y="152"/>
                        </a:cxn>
                        <a:cxn ang="0">
                          <a:pos x="112" y="153"/>
                        </a:cxn>
                        <a:cxn ang="0">
                          <a:pos x="129" y="155"/>
                        </a:cxn>
                        <a:cxn ang="0">
                          <a:pos x="140" y="155"/>
                        </a:cxn>
                        <a:cxn ang="0">
                          <a:pos x="156" y="153"/>
                        </a:cxn>
                        <a:cxn ang="0">
                          <a:pos x="174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74" h="155">
                          <a:moveTo>
                            <a:pt x="0" y="0"/>
                          </a:moveTo>
                          <a:lnTo>
                            <a:pt x="48" y="140"/>
                          </a:lnTo>
                          <a:lnTo>
                            <a:pt x="58" y="146"/>
                          </a:lnTo>
                          <a:lnTo>
                            <a:pt x="74" y="149"/>
                          </a:lnTo>
                          <a:lnTo>
                            <a:pt x="86" y="150"/>
                          </a:lnTo>
                          <a:lnTo>
                            <a:pt x="99" y="152"/>
                          </a:lnTo>
                          <a:lnTo>
                            <a:pt x="112" y="153"/>
                          </a:lnTo>
                          <a:lnTo>
                            <a:pt x="129" y="155"/>
                          </a:lnTo>
                          <a:lnTo>
                            <a:pt x="140" y="155"/>
                          </a:lnTo>
                          <a:lnTo>
                            <a:pt x="156" y="153"/>
                          </a:lnTo>
                          <a:lnTo>
                            <a:pt x="174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04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  <p:grpSp>
                <p:nvGrpSpPr>
                  <p:cNvPr id="45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756" y="2735"/>
                    <a:ext cx="358" cy="281"/>
                    <a:chOff x="1756" y="2735"/>
                    <a:chExt cx="358" cy="281"/>
                  </a:xfrm>
                </p:grpSpPr>
                <p:sp>
                  <p:nvSpPr>
                    <p:cNvPr id="46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1756" y="2735"/>
                      <a:ext cx="358" cy="281"/>
                    </a:xfrm>
                    <a:custGeom>
                      <a:avLst/>
                      <a:gdLst/>
                      <a:ahLst/>
                      <a:cxnLst>
                        <a:cxn ang="0">
                          <a:pos x="16" y="15"/>
                        </a:cxn>
                        <a:cxn ang="0">
                          <a:pos x="19" y="29"/>
                        </a:cxn>
                        <a:cxn ang="0">
                          <a:pos x="17" y="57"/>
                        </a:cxn>
                        <a:cxn ang="0">
                          <a:pos x="9" y="74"/>
                        </a:cxn>
                        <a:cxn ang="0">
                          <a:pos x="4" y="98"/>
                        </a:cxn>
                        <a:cxn ang="0">
                          <a:pos x="13" y="116"/>
                        </a:cxn>
                        <a:cxn ang="0">
                          <a:pos x="26" y="137"/>
                        </a:cxn>
                        <a:cxn ang="0">
                          <a:pos x="23" y="152"/>
                        </a:cxn>
                        <a:cxn ang="0">
                          <a:pos x="10" y="169"/>
                        </a:cxn>
                        <a:cxn ang="0">
                          <a:pos x="4" y="184"/>
                        </a:cxn>
                        <a:cxn ang="0">
                          <a:pos x="14" y="203"/>
                        </a:cxn>
                        <a:cxn ang="0">
                          <a:pos x="23" y="217"/>
                        </a:cxn>
                        <a:cxn ang="0">
                          <a:pos x="23" y="235"/>
                        </a:cxn>
                        <a:cxn ang="0">
                          <a:pos x="9" y="252"/>
                        </a:cxn>
                        <a:cxn ang="0">
                          <a:pos x="0" y="272"/>
                        </a:cxn>
                        <a:cxn ang="0">
                          <a:pos x="10" y="291"/>
                        </a:cxn>
                        <a:cxn ang="0">
                          <a:pos x="25" y="309"/>
                        </a:cxn>
                        <a:cxn ang="0">
                          <a:pos x="25" y="337"/>
                        </a:cxn>
                        <a:cxn ang="0">
                          <a:pos x="14" y="355"/>
                        </a:cxn>
                        <a:cxn ang="0">
                          <a:pos x="16" y="370"/>
                        </a:cxn>
                        <a:cxn ang="0">
                          <a:pos x="33" y="390"/>
                        </a:cxn>
                        <a:cxn ang="0">
                          <a:pos x="84" y="448"/>
                        </a:cxn>
                        <a:cxn ang="0">
                          <a:pos x="130" y="492"/>
                        </a:cxn>
                        <a:cxn ang="0">
                          <a:pos x="170" y="516"/>
                        </a:cxn>
                        <a:cxn ang="0">
                          <a:pos x="245" y="548"/>
                        </a:cxn>
                        <a:cxn ang="0">
                          <a:pos x="314" y="559"/>
                        </a:cxn>
                        <a:cxn ang="0">
                          <a:pos x="410" y="559"/>
                        </a:cxn>
                        <a:cxn ang="0">
                          <a:pos x="490" y="552"/>
                        </a:cxn>
                        <a:cxn ang="0">
                          <a:pos x="546" y="536"/>
                        </a:cxn>
                        <a:cxn ang="0">
                          <a:pos x="583" y="515"/>
                        </a:cxn>
                        <a:cxn ang="0">
                          <a:pos x="610" y="492"/>
                        </a:cxn>
                        <a:cxn ang="0">
                          <a:pos x="685" y="385"/>
                        </a:cxn>
                        <a:cxn ang="0">
                          <a:pos x="701" y="350"/>
                        </a:cxn>
                        <a:cxn ang="0">
                          <a:pos x="702" y="334"/>
                        </a:cxn>
                        <a:cxn ang="0">
                          <a:pos x="692" y="317"/>
                        </a:cxn>
                        <a:cxn ang="0">
                          <a:pos x="692" y="298"/>
                        </a:cxn>
                        <a:cxn ang="0">
                          <a:pos x="701" y="283"/>
                        </a:cxn>
                        <a:cxn ang="0">
                          <a:pos x="712" y="266"/>
                        </a:cxn>
                        <a:cxn ang="0">
                          <a:pos x="715" y="247"/>
                        </a:cxn>
                        <a:cxn ang="0">
                          <a:pos x="706" y="230"/>
                        </a:cxn>
                        <a:cxn ang="0">
                          <a:pos x="695" y="215"/>
                        </a:cxn>
                        <a:cxn ang="0">
                          <a:pos x="695" y="198"/>
                        </a:cxn>
                        <a:cxn ang="0">
                          <a:pos x="709" y="179"/>
                        </a:cxn>
                        <a:cxn ang="0">
                          <a:pos x="712" y="157"/>
                        </a:cxn>
                        <a:cxn ang="0">
                          <a:pos x="701" y="137"/>
                        </a:cxn>
                        <a:cxn ang="0">
                          <a:pos x="695" y="121"/>
                        </a:cxn>
                        <a:cxn ang="0">
                          <a:pos x="702" y="101"/>
                        </a:cxn>
                        <a:cxn ang="0">
                          <a:pos x="712" y="88"/>
                        </a:cxn>
                        <a:cxn ang="0">
                          <a:pos x="716" y="68"/>
                        </a:cxn>
                        <a:cxn ang="0">
                          <a:pos x="708" y="52"/>
                        </a:cxn>
                        <a:cxn ang="0">
                          <a:pos x="698" y="32"/>
                        </a:cxn>
                        <a:cxn ang="0">
                          <a:pos x="701" y="14"/>
                        </a:cxn>
                        <a:cxn ang="0">
                          <a:pos x="20" y="0"/>
                        </a:cxn>
                      </a:cxnLst>
                      <a:rect l="0" t="0" r="r" b="b"/>
                      <a:pathLst>
                        <a:path w="716" h="561">
                          <a:moveTo>
                            <a:pt x="20" y="0"/>
                          </a:moveTo>
                          <a:lnTo>
                            <a:pt x="16" y="15"/>
                          </a:lnTo>
                          <a:lnTo>
                            <a:pt x="17" y="22"/>
                          </a:lnTo>
                          <a:lnTo>
                            <a:pt x="19" y="29"/>
                          </a:lnTo>
                          <a:lnTo>
                            <a:pt x="20" y="46"/>
                          </a:lnTo>
                          <a:lnTo>
                            <a:pt x="17" y="57"/>
                          </a:lnTo>
                          <a:lnTo>
                            <a:pt x="13" y="67"/>
                          </a:lnTo>
                          <a:lnTo>
                            <a:pt x="9" y="74"/>
                          </a:lnTo>
                          <a:lnTo>
                            <a:pt x="4" y="88"/>
                          </a:lnTo>
                          <a:lnTo>
                            <a:pt x="4" y="98"/>
                          </a:lnTo>
                          <a:lnTo>
                            <a:pt x="9" y="107"/>
                          </a:lnTo>
                          <a:lnTo>
                            <a:pt x="13" y="116"/>
                          </a:lnTo>
                          <a:lnTo>
                            <a:pt x="22" y="127"/>
                          </a:lnTo>
                          <a:lnTo>
                            <a:pt x="26" y="137"/>
                          </a:lnTo>
                          <a:lnTo>
                            <a:pt x="26" y="144"/>
                          </a:lnTo>
                          <a:lnTo>
                            <a:pt x="23" y="152"/>
                          </a:lnTo>
                          <a:lnTo>
                            <a:pt x="16" y="160"/>
                          </a:lnTo>
                          <a:lnTo>
                            <a:pt x="10" y="169"/>
                          </a:lnTo>
                          <a:lnTo>
                            <a:pt x="6" y="176"/>
                          </a:lnTo>
                          <a:lnTo>
                            <a:pt x="4" y="184"/>
                          </a:lnTo>
                          <a:lnTo>
                            <a:pt x="9" y="193"/>
                          </a:lnTo>
                          <a:lnTo>
                            <a:pt x="14" y="203"/>
                          </a:lnTo>
                          <a:lnTo>
                            <a:pt x="20" y="210"/>
                          </a:lnTo>
                          <a:lnTo>
                            <a:pt x="23" y="217"/>
                          </a:lnTo>
                          <a:lnTo>
                            <a:pt x="26" y="225"/>
                          </a:lnTo>
                          <a:lnTo>
                            <a:pt x="23" y="235"/>
                          </a:lnTo>
                          <a:lnTo>
                            <a:pt x="16" y="245"/>
                          </a:lnTo>
                          <a:lnTo>
                            <a:pt x="9" y="252"/>
                          </a:lnTo>
                          <a:lnTo>
                            <a:pt x="1" y="263"/>
                          </a:lnTo>
                          <a:lnTo>
                            <a:pt x="0" y="272"/>
                          </a:lnTo>
                          <a:lnTo>
                            <a:pt x="3" y="283"/>
                          </a:lnTo>
                          <a:lnTo>
                            <a:pt x="10" y="291"/>
                          </a:lnTo>
                          <a:lnTo>
                            <a:pt x="17" y="299"/>
                          </a:lnTo>
                          <a:lnTo>
                            <a:pt x="25" y="309"/>
                          </a:lnTo>
                          <a:lnTo>
                            <a:pt x="29" y="324"/>
                          </a:lnTo>
                          <a:lnTo>
                            <a:pt x="25" y="337"/>
                          </a:lnTo>
                          <a:lnTo>
                            <a:pt x="17" y="347"/>
                          </a:lnTo>
                          <a:lnTo>
                            <a:pt x="14" y="355"/>
                          </a:lnTo>
                          <a:lnTo>
                            <a:pt x="14" y="365"/>
                          </a:lnTo>
                          <a:lnTo>
                            <a:pt x="16" y="370"/>
                          </a:lnTo>
                          <a:lnTo>
                            <a:pt x="22" y="378"/>
                          </a:lnTo>
                          <a:lnTo>
                            <a:pt x="33" y="390"/>
                          </a:lnTo>
                          <a:lnTo>
                            <a:pt x="50" y="413"/>
                          </a:lnTo>
                          <a:lnTo>
                            <a:pt x="84" y="448"/>
                          </a:lnTo>
                          <a:lnTo>
                            <a:pt x="112" y="476"/>
                          </a:lnTo>
                          <a:lnTo>
                            <a:pt x="130" y="492"/>
                          </a:lnTo>
                          <a:lnTo>
                            <a:pt x="148" y="503"/>
                          </a:lnTo>
                          <a:lnTo>
                            <a:pt x="170" y="516"/>
                          </a:lnTo>
                          <a:lnTo>
                            <a:pt x="200" y="533"/>
                          </a:lnTo>
                          <a:lnTo>
                            <a:pt x="245" y="548"/>
                          </a:lnTo>
                          <a:lnTo>
                            <a:pt x="279" y="555"/>
                          </a:lnTo>
                          <a:lnTo>
                            <a:pt x="314" y="559"/>
                          </a:lnTo>
                          <a:lnTo>
                            <a:pt x="361" y="561"/>
                          </a:lnTo>
                          <a:lnTo>
                            <a:pt x="410" y="559"/>
                          </a:lnTo>
                          <a:lnTo>
                            <a:pt x="453" y="558"/>
                          </a:lnTo>
                          <a:lnTo>
                            <a:pt x="490" y="552"/>
                          </a:lnTo>
                          <a:lnTo>
                            <a:pt x="522" y="545"/>
                          </a:lnTo>
                          <a:lnTo>
                            <a:pt x="546" y="536"/>
                          </a:lnTo>
                          <a:lnTo>
                            <a:pt x="567" y="525"/>
                          </a:lnTo>
                          <a:lnTo>
                            <a:pt x="583" y="515"/>
                          </a:lnTo>
                          <a:lnTo>
                            <a:pt x="596" y="506"/>
                          </a:lnTo>
                          <a:lnTo>
                            <a:pt x="610" y="492"/>
                          </a:lnTo>
                          <a:lnTo>
                            <a:pt x="653" y="434"/>
                          </a:lnTo>
                          <a:lnTo>
                            <a:pt x="685" y="385"/>
                          </a:lnTo>
                          <a:lnTo>
                            <a:pt x="698" y="360"/>
                          </a:lnTo>
                          <a:lnTo>
                            <a:pt x="701" y="350"/>
                          </a:lnTo>
                          <a:lnTo>
                            <a:pt x="702" y="342"/>
                          </a:lnTo>
                          <a:lnTo>
                            <a:pt x="702" y="334"/>
                          </a:lnTo>
                          <a:lnTo>
                            <a:pt x="696" y="324"/>
                          </a:lnTo>
                          <a:lnTo>
                            <a:pt x="692" y="317"/>
                          </a:lnTo>
                          <a:lnTo>
                            <a:pt x="690" y="308"/>
                          </a:lnTo>
                          <a:lnTo>
                            <a:pt x="692" y="298"/>
                          </a:lnTo>
                          <a:lnTo>
                            <a:pt x="696" y="291"/>
                          </a:lnTo>
                          <a:lnTo>
                            <a:pt x="701" y="283"/>
                          </a:lnTo>
                          <a:lnTo>
                            <a:pt x="706" y="275"/>
                          </a:lnTo>
                          <a:lnTo>
                            <a:pt x="712" y="266"/>
                          </a:lnTo>
                          <a:lnTo>
                            <a:pt x="716" y="258"/>
                          </a:lnTo>
                          <a:lnTo>
                            <a:pt x="715" y="247"/>
                          </a:lnTo>
                          <a:lnTo>
                            <a:pt x="711" y="238"/>
                          </a:lnTo>
                          <a:lnTo>
                            <a:pt x="706" y="230"/>
                          </a:lnTo>
                          <a:lnTo>
                            <a:pt x="701" y="223"/>
                          </a:lnTo>
                          <a:lnTo>
                            <a:pt x="695" y="215"/>
                          </a:lnTo>
                          <a:lnTo>
                            <a:pt x="693" y="206"/>
                          </a:lnTo>
                          <a:lnTo>
                            <a:pt x="695" y="198"/>
                          </a:lnTo>
                          <a:lnTo>
                            <a:pt x="702" y="187"/>
                          </a:lnTo>
                          <a:lnTo>
                            <a:pt x="709" y="179"/>
                          </a:lnTo>
                          <a:lnTo>
                            <a:pt x="712" y="170"/>
                          </a:lnTo>
                          <a:lnTo>
                            <a:pt x="712" y="157"/>
                          </a:lnTo>
                          <a:lnTo>
                            <a:pt x="708" y="146"/>
                          </a:lnTo>
                          <a:lnTo>
                            <a:pt x="701" y="137"/>
                          </a:lnTo>
                          <a:lnTo>
                            <a:pt x="698" y="131"/>
                          </a:lnTo>
                          <a:lnTo>
                            <a:pt x="695" y="121"/>
                          </a:lnTo>
                          <a:lnTo>
                            <a:pt x="696" y="110"/>
                          </a:lnTo>
                          <a:lnTo>
                            <a:pt x="702" y="101"/>
                          </a:lnTo>
                          <a:lnTo>
                            <a:pt x="706" y="95"/>
                          </a:lnTo>
                          <a:lnTo>
                            <a:pt x="712" y="88"/>
                          </a:lnTo>
                          <a:lnTo>
                            <a:pt x="715" y="79"/>
                          </a:lnTo>
                          <a:lnTo>
                            <a:pt x="716" y="68"/>
                          </a:lnTo>
                          <a:lnTo>
                            <a:pt x="714" y="62"/>
                          </a:lnTo>
                          <a:lnTo>
                            <a:pt x="708" y="52"/>
                          </a:lnTo>
                          <a:lnTo>
                            <a:pt x="702" y="44"/>
                          </a:lnTo>
                          <a:lnTo>
                            <a:pt x="698" y="32"/>
                          </a:lnTo>
                          <a:lnTo>
                            <a:pt x="698" y="22"/>
                          </a:lnTo>
                          <a:lnTo>
                            <a:pt x="701" y="14"/>
                          </a:lnTo>
                          <a:lnTo>
                            <a:pt x="699" y="0"/>
                          </a:lnTo>
                          <a:lnTo>
                            <a:pt x="20" y="0"/>
                          </a:lnTo>
                          <a:close/>
                        </a:path>
                      </a:pathLst>
                    </a:custGeom>
                    <a:solidFill>
                      <a:srgbClr val="FFC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47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758" y="2773"/>
                      <a:ext cx="44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0"/>
                        </a:cxn>
                        <a:cxn ang="0">
                          <a:pos x="10" y="11"/>
                        </a:cxn>
                        <a:cxn ang="0">
                          <a:pos x="19" y="21"/>
                        </a:cxn>
                        <a:cxn ang="0">
                          <a:pos x="35" y="34"/>
                        </a:cxn>
                        <a:cxn ang="0">
                          <a:pos x="53" y="46"/>
                        </a:cxn>
                        <a:cxn ang="0">
                          <a:pos x="72" y="53"/>
                        </a:cxn>
                        <a:cxn ang="0">
                          <a:pos x="89" y="57"/>
                        </a:cxn>
                        <a:cxn ang="0">
                          <a:pos x="82" y="70"/>
                        </a:cxn>
                        <a:cxn ang="0">
                          <a:pos x="59" y="67"/>
                        </a:cxn>
                        <a:cxn ang="0">
                          <a:pos x="35" y="69"/>
                        </a:cxn>
                        <a:cxn ang="0">
                          <a:pos x="19" y="78"/>
                        </a:cxn>
                        <a:cxn ang="0">
                          <a:pos x="22" y="70"/>
                        </a:cxn>
                        <a:cxn ang="0">
                          <a:pos x="21" y="62"/>
                        </a:cxn>
                        <a:cxn ang="0">
                          <a:pos x="16" y="50"/>
                        </a:cxn>
                        <a:cxn ang="0">
                          <a:pos x="9" y="39"/>
                        </a:cxn>
                        <a:cxn ang="0">
                          <a:pos x="2" y="27"/>
                        </a:cxn>
                        <a:cxn ang="0">
                          <a:pos x="0" y="14"/>
                        </a:cxn>
                        <a:cxn ang="0">
                          <a:pos x="5" y="0"/>
                        </a:cxn>
                      </a:cxnLst>
                      <a:rect l="0" t="0" r="r" b="b"/>
                      <a:pathLst>
                        <a:path w="89" h="78">
                          <a:moveTo>
                            <a:pt x="5" y="0"/>
                          </a:moveTo>
                          <a:lnTo>
                            <a:pt x="10" y="11"/>
                          </a:lnTo>
                          <a:lnTo>
                            <a:pt x="19" y="21"/>
                          </a:lnTo>
                          <a:lnTo>
                            <a:pt x="35" y="34"/>
                          </a:lnTo>
                          <a:lnTo>
                            <a:pt x="53" y="46"/>
                          </a:lnTo>
                          <a:lnTo>
                            <a:pt x="72" y="53"/>
                          </a:lnTo>
                          <a:lnTo>
                            <a:pt x="89" y="57"/>
                          </a:lnTo>
                          <a:lnTo>
                            <a:pt x="82" y="70"/>
                          </a:lnTo>
                          <a:lnTo>
                            <a:pt x="59" y="67"/>
                          </a:lnTo>
                          <a:lnTo>
                            <a:pt x="35" y="69"/>
                          </a:lnTo>
                          <a:lnTo>
                            <a:pt x="19" y="78"/>
                          </a:lnTo>
                          <a:lnTo>
                            <a:pt x="22" y="70"/>
                          </a:lnTo>
                          <a:lnTo>
                            <a:pt x="21" y="62"/>
                          </a:lnTo>
                          <a:lnTo>
                            <a:pt x="16" y="50"/>
                          </a:lnTo>
                          <a:lnTo>
                            <a:pt x="9" y="39"/>
                          </a:lnTo>
                          <a:lnTo>
                            <a:pt x="2" y="27"/>
                          </a:lnTo>
                          <a:lnTo>
                            <a:pt x="0" y="14"/>
                          </a:lnTo>
                          <a:lnTo>
                            <a:pt x="5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48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759" y="2821"/>
                      <a:ext cx="58" cy="3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8"/>
                        </a:cxn>
                        <a:cxn ang="0">
                          <a:pos x="3" y="0"/>
                        </a:cxn>
                        <a:cxn ang="0">
                          <a:pos x="7" y="8"/>
                        </a:cxn>
                        <a:cxn ang="0">
                          <a:pos x="16" y="12"/>
                        </a:cxn>
                        <a:cxn ang="0">
                          <a:pos x="33" y="19"/>
                        </a:cxn>
                        <a:cxn ang="0">
                          <a:pos x="50" y="24"/>
                        </a:cxn>
                        <a:cxn ang="0">
                          <a:pos x="77" y="30"/>
                        </a:cxn>
                        <a:cxn ang="0">
                          <a:pos x="107" y="35"/>
                        </a:cxn>
                        <a:cxn ang="0">
                          <a:pos x="117" y="62"/>
                        </a:cxn>
                        <a:cxn ang="0">
                          <a:pos x="83" y="54"/>
                        </a:cxn>
                        <a:cxn ang="0">
                          <a:pos x="56" y="51"/>
                        </a:cxn>
                        <a:cxn ang="0">
                          <a:pos x="35" y="55"/>
                        </a:cxn>
                        <a:cxn ang="0">
                          <a:pos x="19" y="65"/>
                        </a:cxn>
                        <a:cxn ang="0">
                          <a:pos x="19" y="57"/>
                        </a:cxn>
                        <a:cxn ang="0">
                          <a:pos x="19" y="49"/>
                        </a:cxn>
                        <a:cxn ang="0">
                          <a:pos x="16" y="41"/>
                        </a:cxn>
                        <a:cxn ang="0">
                          <a:pos x="7" y="28"/>
                        </a:cxn>
                        <a:cxn ang="0">
                          <a:pos x="0" y="18"/>
                        </a:cxn>
                        <a:cxn ang="0">
                          <a:pos x="0" y="8"/>
                        </a:cxn>
                      </a:cxnLst>
                      <a:rect l="0" t="0" r="r" b="b"/>
                      <a:pathLst>
                        <a:path w="117" h="65">
                          <a:moveTo>
                            <a:pt x="0" y="8"/>
                          </a:moveTo>
                          <a:lnTo>
                            <a:pt x="3" y="0"/>
                          </a:lnTo>
                          <a:lnTo>
                            <a:pt x="7" y="8"/>
                          </a:lnTo>
                          <a:lnTo>
                            <a:pt x="16" y="12"/>
                          </a:lnTo>
                          <a:lnTo>
                            <a:pt x="33" y="19"/>
                          </a:lnTo>
                          <a:lnTo>
                            <a:pt x="50" y="24"/>
                          </a:lnTo>
                          <a:lnTo>
                            <a:pt x="77" y="30"/>
                          </a:lnTo>
                          <a:lnTo>
                            <a:pt x="107" y="35"/>
                          </a:lnTo>
                          <a:lnTo>
                            <a:pt x="117" y="62"/>
                          </a:lnTo>
                          <a:lnTo>
                            <a:pt x="83" y="54"/>
                          </a:lnTo>
                          <a:lnTo>
                            <a:pt x="56" y="51"/>
                          </a:lnTo>
                          <a:lnTo>
                            <a:pt x="35" y="55"/>
                          </a:lnTo>
                          <a:lnTo>
                            <a:pt x="19" y="65"/>
                          </a:lnTo>
                          <a:lnTo>
                            <a:pt x="19" y="57"/>
                          </a:lnTo>
                          <a:lnTo>
                            <a:pt x="19" y="49"/>
                          </a:lnTo>
                          <a:lnTo>
                            <a:pt x="16" y="41"/>
                          </a:lnTo>
                          <a:lnTo>
                            <a:pt x="7" y="28"/>
                          </a:lnTo>
                          <a:lnTo>
                            <a:pt x="0" y="18"/>
                          </a:lnTo>
                          <a:lnTo>
                            <a:pt x="0" y="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49" name="Freeform 57"/>
                    <p:cNvSpPr>
                      <a:spLocks/>
                    </p:cNvSpPr>
                    <p:nvPr/>
                  </p:nvSpPr>
                  <p:spPr bwMode="auto">
                    <a:xfrm>
                      <a:off x="1756" y="2862"/>
                      <a:ext cx="69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2" y="10"/>
                        </a:cxn>
                        <a:cxn ang="0">
                          <a:pos x="8" y="0"/>
                        </a:cxn>
                        <a:cxn ang="0">
                          <a:pos x="16" y="13"/>
                        </a:cxn>
                        <a:cxn ang="0">
                          <a:pos x="25" y="19"/>
                        </a:cxn>
                        <a:cxn ang="0">
                          <a:pos x="36" y="26"/>
                        </a:cxn>
                        <a:cxn ang="0">
                          <a:pos x="54" y="33"/>
                        </a:cxn>
                        <a:cxn ang="0">
                          <a:pos x="76" y="39"/>
                        </a:cxn>
                        <a:cxn ang="0">
                          <a:pos x="99" y="46"/>
                        </a:cxn>
                        <a:cxn ang="0">
                          <a:pos x="131" y="56"/>
                        </a:cxn>
                        <a:cxn ang="0">
                          <a:pos x="137" y="82"/>
                        </a:cxn>
                        <a:cxn ang="0">
                          <a:pos x="104" y="68"/>
                        </a:cxn>
                        <a:cxn ang="0">
                          <a:pos x="81" y="59"/>
                        </a:cxn>
                        <a:cxn ang="0">
                          <a:pos x="61" y="56"/>
                        </a:cxn>
                        <a:cxn ang="0">
                          <a:pos x="46" y="56"/>
                        </a:cxn>
                        <a:cxn ang="0">
                          <a:pos x="38" y="62"/>
                        </a:cxn>
                        <a:cxn ang="0">
                          <a:pos x="28" y="72"/>
                        </a:cxn>
                        <a:cxn ang="0">
                          <a:pos x="26" y="61"/>
                        </a:cxn>
                        <a:cxn ang="0">
                          <a:pos x="16" y="46"/>
                        </a:cxn>
                        <a:cxn ang="0">
                          <a:pos x="8" y="36"/>
                        </a:cxn>
                        <a:cxn ang="0">
                          <a:pos x="0" y="24"/>
                        </a:cxn>
                        <a:cxn ang="0">
                          <a:pos x="2" y="10"/>
                        </a:cxn>
                      </a:cxnLst>
                      <a:rect l="0" t="0" r="r" b="b"/>
                      <a:pathLst>
                        <a:path w="137" h="82">
                          <a:moveTo>
                            <a:pt x="2" y="10"/>
                          </a:moveTo>
                          <a:lnTo>
                            <a:pt x="8" y="0"/>
                          </a:lnTo>
                          <a:lnTo>
                            <a:pt x="16" y="13"/>
                          </a:lnTo>
                          <a:lnTo>
                            <a:pt x="25" y="19"/>
                          </a:lnTo>
                          <a:lnTo>
                            <a:pt x="36" y="26"/>
                          </a:lnTo>
                          <a:lnTo>
                            <a:pt x="54" y="33"/>
                          </a:lnTo>
                          <a:lnTo>
                            <a:pt x="76" y="39"/>
                          </a:lnTo>
                          <a:lnTo>
                            <a:pt x="99" y="46"/>
                          </a:lnTo>
                          <a:lnTo>
                            <a:pt x="131" y="56"/>
                          </a:lnTo>
                          <a:lnTo>
                            <a:pt x="137" y="82"/>
                          </a:lnTo>
                          <a:lnTo>
                            <a:pt x="104" y="68"/>
                          </a:lnTo>
                          <a:lnTo>
                            <a:pt x="81" y="59"/>
                          </a:lnTo>
                          <a:lnTo>
                            <a:pt x="61" y="56"/>
                          </a:lnTo>
                          <a:lnTo>
                            <a:pt x="46" y="56"/>
                          </a:lnTo>
                          <a:lnTo>
                            <a:pt x="38" y="62"/>
                          </a:lnTo>
                          <a:lnTo>
                            <a:pt x="28" y="72"/>
                          </a:lnTo>
                          <a:lnTo>
                            <a:pt x="26" y="61"/>
                          </a:lnTo>
                          <a:lnTo>
                            <a:pt x="16" y="46"/>
                          </a:lnTo>
                          <a:lnTo>
                            <a:pt x="8" y="36"/>
                          </a:lnTo>
                          <a:lnTo>
                            <a:pt x="0" y="24"/>
                          </a:lnTo>
                          <a:lnTo>
                            <a:pt x="2" y="1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50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764" y="2906"/>
                      <a:ext cx="82" cy="91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28"/>
                        </a:cxn>
                        <a:cxn ang="0">
                          <a:pos x="0" y="16"/>
                        </a:cxn>
                        <a:cxn ang="0">
                          <a:pos x="0" y="9"/>
                        </a:cxn>
                        <a:cxn ang="0">
                          <a:pos x="6" y="0"/>
                        </a:cxn>
                        <a:cxn ang="0">
                          <a:pos x="18" y="13"/>
                        </a:cxn>
                        <a:cxn ang="0">
                          <a:pos x="37" y="26"/>
                        </a:cxn>
                        <a:cxn ang="0">
                          <a:pos x="56" y="35"/>
                        </a:cxn>
                        <a:cxn ang="0">
                          <a:pos x="83" y="43"/>
                        </a:cxn>
                        <a:cxn ang="0">
                          <a:pos x="122" y="51"/>
                        </a:cxn>
                        <a:cxn ang="0">
                          <a:pos x="130" y="72"/>
                        </a:cxn>
                        <a:cxn ang="0">
                          <a:pos x="110" y="66"/>
                        </a:cxn>
                        <a:cxn ang="0">
                          <a:pos x="89" y="62"/>
                        </a:cxn>
                        <a:cxn ang="0">
                          <a:pos x="79" y="65"/>
                        </a:cxn>
                        <a:cxn ang="0">
                          <a:pos x="76" y="75"/>
                        </a:cxn>
                        <a:cxn ang="0">
                          <a:pos x="82" y="88"/>
                        </a:cxn>
                        <a:cxn ang="0">
                          <a:pos x="90" y="100"/>
                        </a:cxn>
                        <a:cxn ang="0">
                          <a:pos x="107" y="120"/>
                        </a:cxn>
                        <a:cxn ang="0">
                          <a:pos x="130" y="140"/>
                        </a:cxn>
                        <a:cxn ang="0">
                          <a:pos x="163" y="164"/>
                        </a:cxn>
                        <a:cxn ang="0">
                          <a:pos x="163" y="180"/>
                        </a:cxn>
                        <a:cxn ang="0">
                          <a:pos x="149" y="171"/>
                        </a:cxn>
                        <a:cxn ang="0">
                          <a:pos x="130" y="161"/>
                        </a:cxn>
                        <a:cxn ang="0">
                          <a:pos x="104" y="140"/>
                        </a:cxn>
                        <a:cxn ang="0">
                          <a:pos x="82" y="118"/>
                        </a:cxn>
                        <a:cxn ang="0">
                          <a:pos x="63" y="100"/>
                        </a:cxn>
                        <a:cxn ang="0">
                          <a:pos x="44" y="79"/>
                        </a:cxn>
                        <a:cxn ang="0">
                          <a:pos x="28" y="61"/>
                        </a:cxn>
                        <a:cxn ang="0">
                          <a:pos x="11" y="45"/>
                        </a:cxn>
                        <a:cxn ang="0">
                          <a:pos x="1" y="28"/>
                        </a:cxn>
                      </a:cxnLst>
                      <a:rect l="0" t="0" r="r" b="b"/>
                      <a:pathLst>
                        <a:path w="163" h="180">
                          <a:moveTo>
                            <a:pt x="1" y="28"/>
                          </a:moveTo>
                          <a:lnTo>
                            <a:pt x="0" y="16"/>
                          </a:lnTo>
                          <a:lnTo>
                            <a:pt x="0" y="9"/>
                          </a:lnTo>
                          <a:lnTo>
                            <a:pt x="6" y="0"/>
                          </a:lnTo>
                          <a:lnTo>
                            <a:pt x="18" y="13"/>
                          </a:lnTo>
                          <a:lnTo>
                            <a:pt x="37" y="26"/>
                          </a:lnTo>
                          <a:lnTo>
                            <a:pt x="56" y="35"/>
                          </a:lnTo>
                          <a:lnTo>
                            <a:pt x="83" y="43"/>
                          </a:lnTo>
                          <a:lnTo>
                            <a:pt x="122" y="51"/>
                          </a:lnTo>
                          <a:lnTo>
                            <a:pt x="130" y="72"/>
                          </a:lnTo>
                          <a:lnTo>
                            <a:pt x="110" y="66"/>
                          </a:lnTo>
                          <a:lnTo>
                            <a:pt x="89" y="62"/>
                          </a:lnTo>
                          <a:lnTo>
                            <a:pt x="79" y="65"/>
                          </a:lnTo>
                          <a:lnTo>
                            <a:pt x="76" y="75"/>
                          </a:lnTo>
                          <a:lnTo>
                            <a:pt x="82" y="88"/>
                          </a:lnTo>
                          <a:lnTo>
                            <a:pt x="90" y="100"/>
                          </a:lnTo>
                          <a:lnTo>
                            <a:pt x="107" y="120"/>
                          </a:lnTo>
                          <a:lnTo>
                            <a:pt x="130" y="140"/>
                          </a:lnTo>
                          <a:lnTo>
                            <a:pt x="163" y="164"/>
                          </a:lnTo>
                          <a:lnTo>
                            <a:pt x="163" y="180"/>
                          </a:lnTo>
                          <a:lnTo>
                            <a:pt x="149" y="171"/>
                          </a:lnTo>
                          <a:lnTo>
                            <a:pt x="130" y="161"/>
                          </a:lnTo>
                          <a:lnTo>
                            <a:pt x="104" y="140"/>
                          </a:lnTo>
                          <a:lnTo>
                            <a:pt x="82" y="118"/>
                          </a:lnTo>
                          <a:lnTo>
                            <a:pt x="63" y="100"/>
                          </a:lnTo>
                          <a:lnTo>
                            <a:pt x="44" y="79"/>
                          </a:lnTo>
                          <a:lnTo>
                            <a:pt x="28" y="61"/>
                          </a:lnTo>
                          <a:lnTo>
                            <a:pt x="11" y="45"/>
                          </a:lnTo>
                          <a:lnTo>
                            <a:pt x="1" y="2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51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1766" y="2745"/>
                      <a:ext cx="33" cy="2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8" y="8"/>
                        </a:cxn>
                        <a:cxn ang="0">
                          <a:pos x="20" y="17"/>
                        </a:cxn>
                        <a:cxn ang="0">
                          <a:pos x="33" y="26"/>
                        </a:cxn>
                        <a:cxn ang="0">
                          <a:pos x="47" y="35"/>
                        </a:cxn>
                        <a:cxn ang="0">
                          <a:pos x="61" y="42"/>
                        </a:cxn>
                        <a:cxn ang="0">
                          <a:pos x="68" y="48"/>
                        </a:cxn>
                        <a:cxn ang="0">
                          <a:pos x="51" y="54"/>
                        </a:cxn>
                        <a:cxn ang="0">
                          <a:pos x="33" y="48"/>
                        </a:cxn>
                        <a:cxn ang="0">
                          <a:pos x="15" y="41"/>
                        </a:cxn>
                        <a:cxn ang="0">
                          <a:pos x="0" y="33"/>
                        </a:cxn>
                        <a:cxn ang="0">
                          <a:pos x="1" y="26"/>
                        </a:cxn>
                        <a:cxn ang="0">
                          <a:pos x="3" y="1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68" h="54">
                          <a:moveTo>
                            <a:pt x="0" y="0"/>
                          </a:moveTo>
                          <a:lnTo>
                            <a:pt x="8" y="8"/>
                          </a:lnTo>
                          <a:lnTo>
                            <a:pt x="20" y="17"/>
                          </a:lnTo>
                          <a:lnTo>
                            <a:pt x="33" y="26"/>
                          </a:lnTo>
                          <a:lnTo>
                            <a:pt x="47" y="35"/>
                          </a:lnTo>
                          <a:lnTo>
                            <a:pt x="61" y="42"/>
                          </a:lnTo>
                          <a:lnTo>
                            <a:pt x="68" y="48"/>
                          </a:lnTo>
                          <a:lnTo>
                            <a:pt x="51" y="54"/>
                          </a:lnTo>
                          <a:lnTo>
                            <a:pt x="33" y="48"/>
                          </a:lnTo>
                          <a:lnTo>
                            <a:pt x="15" y="41"/>
                          </a:lnTo>
                          <a:lnTo>
                            <a:pt x="0" y="33"/>
                          </a:lnTo>
                          <a:lnTo>
                            <a:pt x="1" y="26"/>
                          </a:lnTo>
                          <a:lnTo>
                            <a:pt x="3" y="1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52" name="Freeform 60"/>
                    <p:cNvSpPr>
                      <a:spLocks/>
                    </p:cNvSpPr>
                    <p:nvPr/>
                  </p:nvSpPr>
                  <p:spPr bwMode="auto">
                    <a:xfrm>
                      <a:off x="1827" y="2738"/>
                      <a:ext cx="287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274" y="124"/>
                        </a:cxn>
                        <a:cxn ang="0">
                          <a:pos x="230" y="141"/>
                        </a:cxn>
                        <a:cxn ang="0">
                          <a:pos x="138" y="157"/>
                        </a:cxn>
                        <a:cxn ang="0">
                          <a:pos x="0" y="164"/>
                        </a:cxn>
                        <a:cxn ang="0">
                          <a:pos x="161" y="190"/>
                        </a:cxn>
                        <a:cxn ang="0">
                          <a:pos x="341" y="176"/>
                        </a:cxn>
                        <a:cxn ang="0">
                          <a:pos x="469" y="138"/>
                        </a:cxn>
                        <a:cxn ang="0">
                          <a:pos x="509" y="132"/>
                        </a:cxn>
                        <a:cxn ang="0">
                          <a:pos x="491" y="163"/>
                        </a:cxn>
                        <a:cxn ang="0">
                          <a:pos x="401" y="206"/>
                        </a:cxn>
                        <a:cxn ang="0">
                          <a:pos x="239" y="241"/>
                        </a:cxn>
                        <a:cxn ang="0">
                          <a:pos x="140" y="275"/>
                        </a:cxn>
                        <a:cxn ang="0">
                          <a:pos x="323" y="271"/>
                        </a:cxn>
                        <a:cxn ang="0">
                          <a:pos x="445" y="241"/>
                        </a:cxn>
                        <a:cxn ang="0">
                          <a:pos x="518" y="216"/>
                        </a:cxn>
                        <a:cxn ang="0">
                          <a:pos x="519" y="233"/>
                        </a:cxn>
                        <a:cxn ang="0">
                          <a:pos x="458" y="277"/>
                        </a:cxn>
                        <a:cxn ang="0">
                          <a:pos x="345" y="319"/>
                        </a:cxn>
                        <a:cxn ang="0">
                          <a:pos x="187" y="347"/>
                        </a:cxn>
                        <a:cxn ang="0">
                          <a:pos x="240" y="365"/>
                        </a:cxn>
                        <a:cxn ang="0">
                          <a:pos x="378" y="359"/>
                        </a:cxn>
                        <a:cxn ang="0">
                          <a:pos x="494" y="323"/>
                        </a:cxn>
                        <a:cxn ang="0">
                          <a:pos x="504" y="336"/>
                        </a:cxn>
                        <a:cxn ang="0">
                          <a:pos x="471" y="371"/>
                        </a:cxn>
                        <a:cxn ang="0">
                          <a:pos x="385" y="408"/>
                        </a:cxn>
                        <a:cxn ang="0">
                          <a:pos x="283" y="424"/>
                        </a:cxn>
                        <a:cxn ang="0">
                          <a:pos x="130" y="427"/>
                        </a:cxn>
                        <a:cxn ang="0">
                          <a:pos x="237" y="453"/>
                        </a:cxn>
                        <a:cxn ang="0">
                          <a:pos x="335" y="454"/>
                        </a:cxn>
                        <a:cxn ang="0">
                          <a:pos x="425" y="439"/>
                        </a:cxn>
                        <a:cxn ang="0">
                          <a:pos x="462" y="442"/>
                        </a:cxn>
                        <a:cxn ang="0">
                          <a:pos x="441" y="467"/>
                        </a:cxn>
                        <a:cxn ang="0">
                          <a:pos x="389" y="487"/>
                        </a:cxn>
                        <a:cxn ang="0">
                          <a:pos x="199" y="507"/>
                        </a:cxn>
                        <a:cxn ang="0">
                          <a:pos x="356" y="518"/>
                        </a:cxn>
                        <a:cxn ang="0">
                          <a:pos x="366" y="537"/>
                        </a:cxn>
                        <a:cxn ang="0">
                          <a:pos x="426" y="519"/>
                        </a:cxn>
                        <a:cxn ang="0">
                          <a:pos x="469" y="486"/>
                        </a:cxn>
                        <a:cxn ang="0">
                          <a:pos x="557" y="354"/>
                        </a:cxn>
                        <a:cxn ang="0">
                          <a:pos x="561" y="328"/>
                        </a:cxn>
                        <a:cxn ang="0">
                          <a:pos x="549" y="302"/>
                        </a:cxn>
                        <a:cxn ang="0">
                          <a:pos x="560" y="277"/>
                        </a:cxn>
                        <a:cxn ang="0">
                          <a:pos x="575" y="252"/>
                        </a:cxn>
                        <a:cxn ang="0">
                          <a:pos x="565" y="224"/>
                        </a:cxn>
                        <a:cxn ang="0">
                          <a:pos x="552" y="200"/>
                        </a:cxn>
                        <a:cxn ang="0">
                          <a:pos x="568" y="173"/>
                        </a:cxn>
                        <a:cxn ang="0">
                          <a:pos x="567" y="140"/>
                        </a:cxn>
                        <a:cxn ang="0">
                          <a:pos x="554" y="115"/>
                        </a:cxn>
                        <a:cxn ang="0">
                          <a:pos x="565" y="89"/>
                        </a:cxn>
                        <a:cxn ang="0">
                          <a:pos x="575" y="62"/>
                        </a:cxn>
                        <a:cxn ang="0">
                          <a:pos x="561" y="38"/>
                        </a:cxn>
                        <a:cxn ang="0">
                          <a:pos x="498" y="39"/>
                        </a:cxn>
                        <a:cxn ang="0">
                          <a:pos x="373" y="82"/>
                        </a:cxn>
                        <a:cxn ang="0">
                          <a:pos x="231" y="105"/>
                        </a:cxn>
                      </a:cxnLst>
                      <a:rect l="0" t="0" r="r" b="b"/>
                      <a:pathLst>
                        <a:path w="575" h="539">
                          <a:moveTo>
                            <a:pt x="231" y="105"/>
                          </a:moveTo>
                          <a:lnTo>
                            <a:pt x="147" y="111"/>
                          </a:lnTo>
                          <a:lnTo>
                            <a:pt x="274" y="124"/>
                          </a:lnTo>
                          <a:lnTo>
                            <a:pt x="266" y="130"/>
                          </a:lnTo>
                          <a:lnTo>
                            <a:pt x="250" y="135"/>
                          </a:lnTo>
                          <a:lnTo>
                            <a:pt x="230" y="141"/>
                          </a:lnTo>
                          <a:lnTo>
                            <a:pt x="203" y="148"/>
                          </a:lnTo>
                          <a:lnTo>
                            <a:pt x="174" y="154"/>
                          </a:lnTo>
                          <a:lnTo>
                            <a:pt x="138" y="157"/>
                          </a:lnTo>
                          <a:lnTo>
                            <a:pt x="94" y="161"/>
                          </a:lnTo>
                          <a:lnTo>
                            <a:pt x="48" y="164"/>
                          </a:lnTo>
                          <a:lnTo>
                            <a:pt x="0" y="164"/>
                          </a:lnTo>
                          <a:lnTo>
                            <a:pt x="75" y="181"/>
                          </a:lnTo>
                          <a:lnTo>
                            <a:pt x="121" y="190"/>
                          </a:lnTo>
                          <a:lnTo>
                            <a:pt x="161" y="190"/>
                          </a:lnTo>
                          <a:lnTo>
                            <a:pt x="210" y="190"/>
                          </a:lnTo>
                          <a:lnTo>
                            <a:pt x="282" y="184"/>
                          </a:lnTo>
                          <a:lnTo>
                            <a:pt x="341" y="176"/>
                          </a:lnTo>
                          <a:lnTo>
                            <a:pt x="392" y="164"/>
                          </a:lnTo>
                          <a:lnTo>
                            <a:pt x="445" y="147"/>
                          </a:lnTo>
                          <a:lnTo>
                            <a:pt x="469" y="138"/>
                          </a:lnTo>
                          <a:lnTo>
                            <a:pt x="491" y="131"/>
                          </a:lnTo>
                          <a:lnTo>
                            <a:pt x="502" y="128"/>
                          </a:lnTo>
                          <a:lnTo>
                            <a:pt x="509" y="132"/>
                          </a:lnTo>
                          <a:lnTo>
                            <a:pt x="509" y="141"/>
                          </a:lnTo>
                          <a:lnTo>
                            <a:pt x="504" y="151"/>
                          </a:lnTo>
                          <a:lnTo>
                            <a:pt x="491" y="163"/>
                          </a:lnTo>
                          <a:lnTo>
                            <a:pt x="469" y="177"/>
                          </a:lnTo>
                          <a:lnTo>
                            <a:pt x="438" y="190"/>
                          </a:lnTo>
                          <a:lnTo>
                            <a:pt x="401" y="206"/>
                          </a:lnTo>
                          <a:lnTo>
                            <a:pt x="352" y="220"/>
                          </a:lnTo>
                          <a:lnTo>
                            <a:pt x="295" y="232"/>
                          </a:lnTo>
                          <a:lnTo>
                            <a:pt x="239" y="241"/>
                          </a:lnTo>
                          <a:lnTo>
                            <a:pt x="180" y="250"/>
                          </a:lnTo>
                          <a:lnTo>
                            <a:pt x="75" y="260"/>
                          </a:lnTo>
                          <a:lnTo>
                            <a:pt x="140" y="275"/>
                          </a:lnTo>
                          <a:lnTo>
                            <a:pt x="191" y="282"/>
                          </a:lnTo>
                          <a:lnTo>
                            <a:pt x="256" y="280"/>
                          </a:lnTo>
                          <a:lnTo>
                            <a:pt x="323" y="271"/>
                          </a:lnTo>
                          <a:lnTo>
                            <a:pt x="372" y="260"/>
                          </a:lnTo>
                          <a:lnTo>
                            <a:pt x="412" y="250"/>
                          </a:lnTo>
                          <a:lnTo>
                            <a:pt x="445" y="241"/>
                          </a:lnTo>
                          <a:lnTo>
                            <a:pt x="479" y="229"/>
                          </a:lnTo>
                          <a:lnTo>
                            <a:pt x="505" y="219"/>
                          </a:lnTo>
                          <a:lnTo>
                            <a:pt x="518" y="216"/>
                          </a:lnTo>
                          <a:lnTo>
                            <a:pt x="525" y="216"/>
                          </a:lnTo>
                          <a:lnTo>
                            <a:pt x="524" y="224"/>
                          </a:lnTo>
                          <a:lnTo>
                            <a:pt x="519" y="233"/>
                          </a:lnTo>
                          <a:lnTo>
                            <a:pt x="509" y="246"/>
                          </a:lnTo>
                          <a:lnTo>
                            <a:pt x="485" y="262"/>
                          </a:lnTo>
                          <a:lnTo>
                            <a:pt x="458" y="277"/>
                          </a:lnTo>
                          <a:lnTo>
                            <a:pt x="429" y="290"/>
                          </a:lnTo>
                          <a:lnTo>
                            <a:pt x="390" y="305"/>
                          </a:lnTo>
                          <a:lnTo>
                            <a:pt x="345" y="319"/>
                          </a:lnTo>
                          <a:lnTo>
                            <a:pt x="277" y="333"/>
                          </a:lnTo>
                          <a:lnTo>
                            <a:pt x="231" y="342"/>
                          </a:lnTo>
                          <a:lnTo>
                            <a:pt x="187" y="347"/>
                          </a:lnTo>
                          <a:lnTo>
                            <a:pt x="121" y="351"/>
                          </a:lnTo>
                          <a:lnTo>
                            <a:pt x="188" y="361"/>
                          </a:lnTo>
                          <a:lnTo>
                            <a:pt x="240" y="365"/>
                          </a:lnTo>
                          <a:lnTo>
                            <a:pt x="283" y="366"/>
                          </a:lnTo>
                          <a:lnTo>
                            <a:pt x="332" y="365"/>
                          </a:lnTo>
                          <a:lnTo>
                            <a:pt x="378" y="359"/>
                          </a:lnTo>
                          <a:lnTo>
                            <a:pt x="416" y="349"/>
                          </a:lnTo>
                          <a:lnTo>
                            <a:pt x="446" y="339"/>
                          </a:lnTo>
                          <a:lnTo>
                            <a:pt x="494" y="323"/>
                          </a:lnTo>
                          <a:lnTo>
                            <a:pt x="500" y="323"/>
                          </a:lnTo>
                          <a:lnTo>
                            <a:pt x="505" y="326"/>
                          </a:lnTo>
                          <a:lnTo>
                            <a:pt x="504" y="336"/>
                          </a:lnTo>
                          <a:lnTo>
                            <a:pt x="498" y="347"/>
                          </a:lnTo>
                          <a:lnTo>
                            <a:pt x="487" y="359"/>
                          </a:lnTo>
                          <a:lnTo>
                            <a:pt x="471" y="371"/>
                          </a:lnTo>
                          <a:lnTo>
                            <a:pt x="442" y="385"/>
                          </a:lnTo>
                          <a:lnTo>
                            <a:pt x="412" y="398"/>
                          </a:lnTo>
                          <a:lnTo>
                            <a:pt x="385" y="408"/>
                          </a:lnTo>
                          <a:lnTo>
                            <a:pt x="352" y="415"/>
                          </a:lnTo>
                          <a:lnTo>
                            <a:pt x="322" y="420"/>
                          </a:lnTo>
                          <a:lnTo>
                            <a:pt x="283" y="424"/>
                          </a:lnTo>
                          <a:lnTo>
                            <a:pt x="240" y="426"/>
                          </a:lnTo>
                          <a:lnTo>
                            <a:pt x="197" y="427"/>
                          </a:lnTo>
                          <a:lnTo>
                            <a:pt x="130" y="427"/>
                          </a:lnTo>
                          <a:lnTo>
                            <a:pt x="166" y="439"/>
                          </a:lnTo>
                          <a:lnTo>
                            <a:pt x="199" y="448"/>
                          </a:lnTo>
                          <a:lnTo>
                            <a:pt x="237" y="453"/>
                          </a:lnTo>
                          <a:lnTo>
                            <a:pt x="269" y="454"/>
                          </a:lnTo>
                          <a:lnTo>
                            <a:pt x="302" y="456"/>
                          </a:lnTo>
                          <a:lnTo>
                            <a:pt x="335" y="454"/>
                          </a:lnTo>
                          <a:lnTo>
                            <a:pt x="363" y="453"/>
                          </a:lnTo>
                          <a:lnTo>
                            <a:pt x="389" y="448"/>
                          </a:lnTo>
                          <a:lnTo>
                            <a:pt x="425" y="439"/>
                          </a:lnTo>
                          <a:lnTo>
                            <a:pt x="451" y="433"/>
                          </a:lnTo>
                          <a:lnTo>
                            <a:pt x="461" y="434"/>
                          </a:lnTo>
                          <a:lnTo>
                            <a:pt x="462" y="442"/>
                          </a:lnTo>
                          <a:lnTo>
                            <a:pt x="459" y="450"/>
                          </a:lnTo>
                          <a:lnTo>
                            <a:pt x="452" y="458"/>
                          </a:lnTo>
                          <a:lnTo>
                            <a:pt x="441" y="467"/>
                          </a:lnTo>
                          <a:lnTo>
                            <a:pt x="428" y="473"/>
                          </a:lnTo>
                          <a:lnTo>
                            <a:pt x="412" y="480"/>
                          </a:lnTo>
                          <a:lnTo>
                            <a:pt x="389" y="487"/>
                          </a:lnTo>
                          <a:lnTo>
                            <a:pt x="339" y="494"/>
                          </a:lnTo>
                          <a:lnTo>
                            <a:pt x="292" y="500"/>
                          </a:lnTo>
                          <a:lnTo>
                            <a:pt x="199" y="507"/>
                          </a:lnTo>
                          <a:lnTo>
                            <a:pt x="320" y="513"/>
                          </a:lnTo>
                          <a:lnTo>
                            <a:pt x="345" y="513"/>
                          </a:lnTo>
                          <a:lnTo>
                            <a:pt x="356" y="518"/>
                          </a:lnTo>
                          <a:lnTo>
                            <a:pt x="362" y="524"/>
                          </a:lnTo>
                          <a:lnTo>
                            <a:pt x="360" y="533"/>
                          </a:lnTo>
                          <a:lnTo>
                            <a:pt x="366" y="537"/>
                          </a:lnTo>
                          <a:lnTo>
                            <a:pt x="381" y="539"/>
                          </a:lnTo>
                          <a:lnTo>
                            <a:pt x="405" y="530"/>
                          </a:lnTo>
                          <a:lnTo>
                            <a:pt x="426" y="519"/>
                          </a:lnTo>
                          <a:lnTo>
                            <a:pt x="442" y="509"/>
                          </a:lnTo>
                          <a:lnTo>
                            <a:pt x="455" y="500"/>
                          </a:lnTo>
                          <a:lnTo>
                            <a:pt x="469" y="486"/>
                          </a:lnTo>
                          <a:lnTo>
                            <a:pt x="512" y="428"/>
                          </a:lnTo>
                          <a:lnTo>
                            <a:pt x="544" y="379"/>
                          </a:lnTo>
                          <a:lnTo>
                            <a:pt x="557" y="354"/>
                          </a:lnTo>
                          <a:lnTo>
                            <a:pt x="560" y="344"/>
                          </a:lnTo>
                          <a:lnTo>
                            <a:pt x="561" y="336"/>
                          </a:lnTo>
                          <a:lnTo>
                            <a:pt x="561" y="328"/>
                          </a:lnTo>
                          <a:lnTo>
                            <a:pt x="555" y="318"/>
                          </a:lnTo>
                          <a:lnTo>
                            <a:pt x="551" y="311"/>
                          </a:lnTo>
                          <a:lnTo>
                            <a:pt x="549" y="302"/>
                          </a:lnTo>
                          <a:lnTo>
                            <a:pt x="551" y="292"/>
                          </a:lnTo>
                          <a:lnTo>
                            <a:pt x="555" y="285"/>
                          </a:lnTo>
                          <a:lnTo>
                            <a:pt x="560" y="277"/>
                          </a:lnTo>
                          <a:lnTo>
                            <a:pt x="565" y="269"/>
                          </a:lnTo>
                          <a:lnTo>
                            <a:pt x="571" y="260"/>
                          </a:lnTo>
                          <a:lnTo>
                            <a:pt x="575" y="252"/>
                          </a:lnTo>
                          <a:lnTo>
                            <a:pt x="574" y="241"/>
                          </a:lnTo>
                          <a:lnTo>
                            <a:pt x="570" y="232"/>
                          </a:lnTo>
                          <a:lnTo>
                            <a:pt x="565" y="224"/>
                          </a:lnTo>
                          <a:lnTo>
                            <a:pt x="560" y="217"/>
                          </a:lnTo>
                          <a:lnTo>
                            <a:pt x="554" y="209"/>
                          </a:lnTo>
                          <a:lnTo>
                            <a:pt x="552" y="200"/>
                          </a:lnTo>
                          <a:lnTo>
                            <a:pt x="554" y="192"/>
                          </a:lnTo>
                          <a:lnTo>
                            <a:pt x="561" y="181"/>
                          </a:lnTo>
                          <a:lnTo>
                            <a:pt x="568" y="173"/>
                          </a:lnTo>
                          <a:lnTo>
                            <a:pt x="571" y="164"/>
                          </a:lnTo>
                          <a:lnTo>
                            <a:pt x="571" y="151"/>
                          </a:lnTo>
                          <a:lnTo>
                            <a:pt x="567" y="140"/>
                          </a:lnTo>
                          <a:lnTo>
                            <a:pt x="560" y="131"/>
                          </a:lnTo>
                          <a:lnTo>
                            <a:pt x="557" y="125"/>
                          </a:lnTo>
                          <a:lnTo>
                            <a:pt x="554" y="115"/>
                          </a:lnTo>
                          <a:lnTo>
                            <a:pt x="555" y="104"/>
                          </a:lnTo>
                          <a:lnTo>
                            <a:pt x="561" y="95"/>
                          </a:lnTo>
                          <a:lnTo>
                            <a:pt x="565" y="89"/>
                          </a:lnTo>
                          <a:lnTo>
                            <a:pt x="571" y="82"/>
                          </a:lnTo>
                          <a:lnTo>
                            <a:pt x="574" y="73"/>
                          </a:lnTo>
                          <a:lnTo>
                            <a:pt x="575" y="62"/>
                          </a:lnTo>
                          <a:lnTo>
                            <a:pt x="573" y="56"/>
                          </a:lnTo>
                          <a:lnTo>
                            <a:pt x="567" y="46"/>
                          </a:lnTo>
                          <a:lnTo>
                            <a:pt x="561" y="38"/>
                          </a:lnTo>
                          <a:lnTo>
                            <a:pt x="557" y="26"/>
                          </a:lnTo>
                          <a:lnTo>
                            <a:pt x="557" y="0"/>
                          </a:lnTo>
                          <a:lnTo>
                            <a:pt x="498" y="39"/>
                          </a:lnTo>
                          <a:lnTo>
                            <a:pt x="462" y="54"/>
                          </a:lnTo>
                          <a:lnTo>
                            <a:pt x="421" y="67"/>
                          </a:lnTo>
                          <a:lnTo>
                            <a:pt x="373" y="82"/>
                          </a:lnTo>
                          <a:lnTo>
                            <a:pt x="330" y="91"/>
                          </a:lnTo>
                          <a:lnTo>
                            <a:pt x="287" y="98"/>
                          </a:lnTo>
                          <a:lnTo>
                            <a:pt x="231" y="105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39" name="Group 61"/>
                <p:cNvGrpSpPr>
                  <a:grpSpLocks/>
                </p:cNvGrpSpPr>
                <p:nvPr/>
              </p:nvGrpSpPr>
              <p:grpSpPr bwMode="auto">
                <a:xfrm>
                  <a:off x="1995" y="2781"/>
                  <a:ext cx="85" cy="171"/>
                  <a:chOff x="1995" y="2781"/>
                  <a:chExt cx="85" cy="171"/>
                </a:xfrm>
              </p:grpSpPr>
              <p:sp>
                <p:nvSpPr>
                  <p:cNvPr id="40" name="Freeform 62"/>
                  <p:cNvSpPr>
                    <a:spLocks/>
                  </p:cNvSpPr>
                  <p:nvPr/>
                </p:nvSpPr>
                <p:spPr bwMode="auto">
                  <a:xfrm>
                    <a:off x="2011" y="2827"/>
                    <a:ext cx="66" cy="27"/>
                  </a:xfrm>
                  <a:custGeom>
                    <a:avLst/>
                    <a:gdLst/>
                    <a:ahLst/>
                    <a:cxnLst>
                      <a:cxn ang="0">
                        <a:pos x="131" y="10"/>
                      </a:cxn>
                      <a:cxn ang="0">
                        <a:pos x="119" y="0"/>
                      </a:cxn>
                      <a:cxn ang="0">
                        <a:pos x="79" y="21"/>
                      </a:cxn>
                      <a:cxn ang="0">
                        <a:pos x="39" y="35"/>
                      </a:cxn>
                      <a:cxn ang="0">
                        <a:pos x="0" y="46"/>
                      </a:cxn>
                      <a:cxn ang="0">
                        <a:pos x="7" y="54"/>
                      </a:cxn>
                      <a:cxn ang="0">
                        <a:pos x="34" y="54"/>
                      </a:cxn>
                      <a:cxn ang="0">
                        <a:pos x="70" y="47"/>
                      </a:cxn>
                      <a:cxn ang="0">
                        <a:pos x="103" y="31"/>
                      </a:cxn>
                      <a:cxn ang="0">
                        <a:pos x="131" y="10"/>
                      </a:cxn>
                    </a:cxnLst>
                    <a:rect l="0" t="0" r="r" b="b"/>
                    <a:pathLst>
                      <a:path w="131" h="54">
                        <a:moveTo>
                          <a:pt x="131" y="10"/>
                        </a:moveTo>
                        <a:lnTo>
                          <a:pt x="119" y="0"/>
                        </a:lnTo>
                        <a:lnTo>
                          <a:pt x="79" y="21"/>
                        </a:lnTo>
                        <a:lnTo>
                          <a:pt x="39" y="35"/>
                        </a:lnTo>
                        <a:lnTo>
                          <a:pt x="0" y="46"/>
                        </a:lnTo>
                        <a:lnTo>
                          <a:pt x="7" y="54"/>
                        </a:lnTo>
                        <a:lnTo>
                          <a:pt x="34" y="54"/>
                        </a:lnTo>
                        <a:lnTo>
                          <a:pt x="70" y="47"/>
                        </a:lnTo>
                        <a:lnTo>
                          <a:pt x="103" y="31"/>
                        </a:lnTo>
                        <a:lnTo>
                          <a:pt x="131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41" name="Freeform 63"/>
                  <p:cNvSpPr>
                    <a:spLocks/>
                  </p:cNvSpPr>
                  <p:nvPr/>
                </p:nvSpPr>
                <p:spPr bwMode="auto">
                  <a:xfrm>
                    <a:off x="2023" y="2870"/>
                    <a:ext cx="57" cy="31"/>
                  </a:xfrm>
                  <a:custGeom>
                    <a:avLst/>
                    <a:gdLst/>
                    <a:ahLst/>
                    <a:cxnLst>
                      <a:cxn ang="0">
                        <a:pos x="115" y="12"/>
                      </a:cxn>
                      <a:cxn ang="0">
                        <a:pos x="108" y="0"/>
                      </a:cxn>
                      <a:cxn ang="0">
                        <a:pos x="69" y="27"/>
                      </a:cxn>
                      <a:cxn ang="0">
                        <a:pos x="39" y="40"/>
                      </a:cxn>
                      <a:cxn ang="0">
                        <a:pos x="0" y="52"/>
                      </a:cxn>
                      <a:cxn ang="0">
                        <a:pos x="8" y="62"/>
                      </a:cxn>
                      <a:cxn ang="0">
                        <a:pos x="33" y="62"/>
                      </a:cxn>
                      <a:cxn ang="0">
                        <a:pos x="58" y="55"/>
                      </a:cxn>
                      <a:cxn ang="0">
                        <a:pos x="88" y="36"/>
                      </a:cxn>
                      <a:cxn ang="0">
                        <a:pos x="115" y="12"/>
                      </a:cxn>
                    </a:cxnLst>
                    <a:rect l="0" t="0" r="r" b="b"/>
                    <a:pathLst>
                      <a:path w="115" h="62">
                        <a:moveTo>
                          <a:pt x="115" y="12"/>
                        </a:moveTo>
                        <a:lnTo>
                          <a:pt x="108" y="0"/>
                        </a:lnTo>
                        <a:lnTo>
                          <a:pt x="69" y="27"/>
                        </a:lnTo>
                        <a:lnTo>
                          <a:pt x="39" y="40"/>
                        </a:lnTo>
                        <a:lnTo>
                          <a:pt x="0" y="52"/>
                        </a:lnTo>
                        <a:lnTo>
                          <a:pt x="8" y="62"/>
                        </a:lnTo>
                        <a:lnTo>
                          <a:pt x="33" y="62"/>
                        </a:lnTo>
                        <a:lnTo>
                          <a:pt x="58" y="55"/>
                        </a:lnTo>
                        <a:lnTo>
                          <a:pt x="88" y="36"/>
                        </a:lnTo>
                        <a:lnTo>
                          <a:pt x="115" y="12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42" name="Freeform 64"/>
                  <p:cNvSpPr>
                    <a:spLocks/>
                  </p:cNvSpPr>
                  <p:nvPr/>
                </p:nvSpPr>
                <p:spPr bwMode="auto">
                  <a:xfrm>
                    <a:off x="2019" y="2921"/>
                    <a:ext cx="59" cy="31"/>
                  </a:xfrm>
                  <a:custGeom>
                    <a:avLst/>
                    <a:gdLst/>
                    <a:ahLst/>
                    <a:cxnLst>
                      <a:cxn ang="0">
                        <a:pos x="116" y="9"/>
                      </a:cxn>
                      <a:cxn ang="0">
                        <a:pos x="108" y="0"/>
                      </a:cxn>
                      <a:cxn ang="0">
                        <a:pos x="72" y="24"/>
                      </a:cxn>
                      <a:cxn ang="0">
                        <a:pos x="39" y="39"/>
                      </a:cxn>
                      <a:cxn ang="0">
                        <a:pos x="0" y="49"/>
                      </a:cxn>
                      <a:cxn ang="0">
                        <a:pos x="7" y="60"/>
                      </a:cxn>
                      <a:cxn ang="0">
                        <a:pos x="32" y="58"/>
                      </a:cxn>
                      <a:cxn ang="0">
                        <a:pos x="63" y="51"/>
                      </a:cxn>
                      <a:cxn ang="0">
                        <a:pos x="95" y="31"/>
                      </a:cxn>
                      <a:cxn ang="0">
                        <a:pos x="116" y="9"/>
                      </a:cxn>
                    </a:cxnLst>
                    <a:rect l="0" t="0" r="r" b="b"/>
                    <a:pathLst>
                      <a:path w="116" h="60">
                        <a:moveTo>
                          <a:pt x="116" y="9"/>
                        </a:moveTo>
                        <a:lnTo>
                          <a:pt x="108" y="0"/>
                        </a:lnTo>
                        <a:lnTo>
                          <a:pt x="72" y="24"/>
                        </a:lnTo>
                        <a:lnTo>
                          <a:pt x="39" y="39"/>
                        </a:lnTo>
                        <a:lnTo>
                          <a:pt x="0" y="49"/>
                        </a:lnTo>
                        <a:lnTo>
                          <a:pt x="7" y="60"/>
                        </a:lnTo>
                        <a:lnTo>
                          <a:pt x="32" y="58"/>
                        </a:lnTo>
                        <a:lnTo>
                          <a:pt x="63" y="51"/>
                        </a:lnTo>
                        <a:lnTo>
                          <a:pt x="95" y="31"/>
                        </a:lnTo>
                        <a:lnTo>
                          <a:pt x="116" y="9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43" name="Freeform 65"/>
                  <p:cNvSpPr>
                    <a:spLocks/>
                  </p:cNvSpPr>
                  <p:nvPr/>
                </p:nvSpPr>
                <p:spPr bwMode="auto">
                  <a:xfrm>
                    <a:off x="1995" y="2781"/>
                    <a:ext cx="67" cy="27"/>
                  </a:xfrm>
                  <a:custGeom>
                    <a:avLst/>
                    <a:gdLst/>
                    <a:ahLst/>
                    <a:cxnLst>
                      <a:cxn ang="0">
                        <a:pos x="135" y="10"/>
                      </a:cxn>
                      <a:cxn ang="0">
                        <a:pos x="121" y="0"/>
                      </a:cxn>
                      <a:cxn ang="0">
                        <a:pos x="76" y="20"/>
                      </a:cxn>
                      <a:cxn ang="0">
                        <a:pos x="39" y="33"/>
                      </a:cxn>
                      <a:cxn ang="0">
                        <a:pos x="0" y="43"/>
                      </a:cxn>
                      <a:cxn ang="0">
                        <a:pos x="9" y="53"/>
                      </a:cxn>
                      <a:cxn ang="0">
                        <a:pos x="33" y="52"/>
                      </a:cxn>
                      <a:cxn ang="0">
                        <a:pos x="65" y="45"/>
                      </a:cxn>
                      <a:cxn ang="0">
                        <a:pos x="100" y="32"/>
                      </a:cxn>
                      <a:cxn ang="0">
                        <a:pos x="135" y="10"/>
                      </a:cxn>
                    </a:cxnLst>
                    <a:rect l="0" t="0" r="r" b="b"/>
                    <a:pathLst>
                      <a:path w="135" h="53">
                        <a:moveTo>
                          <a:pt x="135" y="10"/>
                        </a:moveTo>
                        <a:lnTo>
                          <a:pt x="121" y="0"/>
                        </a:lnTo>
                        <a:lnTo>
                          <a:pt x="76" y="20"/>
                        </a:lnTo>
                        <a:lnTo>
                          <a:pt x="39" y="33"/>
                        </a:lnTo>
                        <a:lnTo>
                          <a:pt x="0" y="43"/>
                        </a:lnTo>
                        <a:lnTo>
                          <a:pt x="9" y="53"/>
                        </a:lnTo>
                        <a:lnTo>
                          <a:pt x="33" y="52"/>
                        </a:lnTo>
                        <a:lnTo>
                          <a:pt x="65" y="45"/>
                        </a:lnTo>
                        <a:lnTo>
                          <a:pt x="100" y="32"/>
                        </a:lnTo>
                        <a:lnTo>
                          <a:pt x="135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sp>
            <p:nvSpPr>
              <p:cNvPr id="22" name="Freeform 66"/>
              <p:cNvSpPr>
                <a:spLocks/>
              </p:cNvSpPr>
              <p:nvPr/>
            </p:nvSpPr>
            <p:spPr bwMode="auto">
              <a:xfrm>
                <a:off x="2088" y="1584"/>
                <a:ext cx="792" cy="1137"/>
              </a:xfrm>
              <a:custGeom>
                <a:avLst/>
                <a:gdLst/>
                <a:ahLst/>
                <a:cxnLst>
                  <a:cxn ang="0">
                    <a:pos x="1134" y="2195"/>
                  </a:cxn>
                  <a:cxn ang="0">
                    <a:pos x="1148" y="2177"/>
                  </a:cxn>
                  <a:cxn ang="0">
                    <a:pos x="1154" y="2162"/>
                  </a:cxn>
                  <a:cxn ang="0">
                    <a:pos x="1165" y="2109"/>
                  </a:cxn>
                  <a:cxn ang="0">
                    <a:pos x="1226" y="1743"/>
                  </a:cxn>
                  <a:cxn ang="0">
                    <a:pos x="1270" y="1612"/>
                  </a:cxn>
                  <a:cxn ang="0">
                    <a:pos x="1312" y="1519"/>
                  </a:cxn>
                  <a:cxn ang="0">
                    <a:pos x="1391" y="1381"/>
                  </a:cxn>
                  <a:cxn ang="0">
                    <a:pos x="1474" y="1243"/>
                  </a:cxn>
                  <a:cxn ang="0">
                    <a:pos x="1532" y="1117"/>
                  </a:cxn>
                  <a:cxn ang="0">
                    <a:pos x="1565" y="990"/>
                  </a:cxn>
                  <a:cxn ang="0">
                    <a:pos x="1584" y="830"/>
                  </a:cxn>
                  <a:cxn ang="0">
                    <a:pos x="1572" y="683"/>
                  </a:cxn>
                  <a:cxn ang="0">
                    <a:pos x="1538" y="542"/>
                  </a:cxn>
                  <a:cxn ang="0">
                    <a:pos x="1481" y="413"/>
                  </a:cxn>
                  <a:cxn ang="0">
                    <a:pos x="1385" y="277"/>
                  </a:cxn>
                  <a:cxn ang="0">
                    <a:pos x="1283" y="182"/>
                  </a:cxn>
                  <a:cxn ang="0">
                    <a:pos x="1154" y="93"/>
                  </a:cxn>
                  <a:cxn ang="0">
                    <a:pos x="1002" y="31"/>
                  </a:cxn>
                  <a:cxn ang="0">
                    <a:pos x="875" y="4"/>
                  </a:cxn>
                  <a:cxn ang="0">
                    <a:pos x="734" y="0"/>
                  </a:cxn>
                  <a:cxn ang="0">
                    <a:pos x="613" y="22"/>
                  </a:cxn>
                  <a:cxn ang="0">
                    <a:pos x="494" y="61"/>
                  </a:cxn>
                  <a:cxn ang="0">
                    <a:pos x="393" y="113"/>
                  </a:cxn>
                  <a:cxn ang="0">
                    <a:pos x="286" y="189"/>
                  </a:cxn>
                  <a:cxn ang="0">
                    <a:pos x="190" y="281"/>
                  </a:cxn>
                  <a:cxn ang="0">
                    <a:pos x="110" y="387"/>
                  </a:cxn>
                  <a:cxn ang="0">
                    <a:pos x="41" y="535"/>
                  </a:cxn>
                  <a:cxn ang="0">
                    <a:pos x="5" y="687"/>
                  </a:cxn>
                  <a:cxn ang="0">
                    <a:pos x="0" y="822"/>
                  </a:cxn>
                  <a:cxn ang="0">
                    <a:pos x="10" y="969"/>
                  </a:cxn>
                  <a:cxn ang="0">
                    <a:pos x="48" y="1115"/>
                  </a:cxn>
                  <a:cxn ang="0">
                    <a:pos x="113" y="1253"/>
                  </a:cxn>
                  <a:cxn ang="0">
                    <a:pos x="188" y="1384"/>
                  </a:cxn>
                  <a:cxn ang="0">
                    <a:pos x="290" y="1569"/>
                  </a:cxn>
                  <a:cxn ang="0">
                    <a:pos x="336" y="1672"/>
                  </a:cxn>
                  <a:cxn ang="0">
                    <a:pos x="368" y="1792"/>
                  </a:cxn>
                  <a:cxn ang="0">
                    <a:pos x="393" y="1960"/>
                  </a:cxn>
                  <a:cxn ang="0">
                    <a:pos x="412" y="2105"/>
                  </a:cxn>
                  <a:cxn ang="0">
                    <a:pos x="426" y="2164"/>
                  </a:cxn>
                  <a:cxn ang="0">
                    <a:pos x="433" y="2177"/>
                  </a:cxn>
                  <a:cxn ang="0">
                    <a:pos x="452" y="2199"/>
                  </a:cxn>
                  <a:cxn ang="0">
                    <a:pos x="498" y="2226"/>
                  </a:cxn>
                  <a:cxn ang="0">
                    <a:pos x="552" y="2244"/>
                  </a:cxn>
                  <a:cxn ang="0">
                    <a:pos x="610" y="2259"/>
                  </a:cxn>
                  <a:cxn ang="0">
                    <a:pos x="673" y="2267"/>
                  </a:cxn>
                  <a:cxn ang="0">
                    <a:pos x="733" y="2272"/>
                  </a:cxn>
                  <a:cxn ang="0">
                    <a:pos x="789" y="2273"/>
                  </a:cxn>
                  <a:cxn ang="0">
                    <a:pos x="852" y="2272"/>
                  </a:cxn>
                  <a:cxn ang="0">
                    <a:pos x="914" y="2267"/>
                  </a:cxn>
                  <a:cxn ang="0">
                    <a:pos x="974" y="2257"/>
                  </a:cxn>
                  <a:cxn ang="0">
                    <a:pos x="1027" y="2245"/>
                  </a:cxn>
                  <a:cxn ang="0">
                    <a:pos x="1078" y="2227"/>
                  </a:cxn>
                </a:cxnLst>
                <a:rect l="0" t="0" r="r" b="b"/>
                <a:pathLst>
                  <a:path w="1584" h="2273">
                    <a:moveTo>
                      <a:pt x="1110" y="2213"/>
                    </a:moveTo>
                    <a:lnTo>
                      <a:pt x="1124" y="2204"/>
                    </a:lnTo>
                    <a:lnTo>
                      <a:pt x="1134" y="2195"/>
                    </a:lnTo>
                    <a:lnTo>
                      <a:pt x="1140" y="2188"/>
                    </a:lnTo>
                    <a:lnTo>
                      <a:pt x="1144" y="2181"/>
                    </a:lnTo>
                    <a:lnTo>
                      <a:pt x="1148" y="2177"/>
                    </a:lnTo>
                    <a:lnTo>
                      <a:pt x="1150" y="2172"/>
                    </a:lnTo>
                    <a:lnTo>
                      <a:pt x="1153" y="2168"/>
                    </a:lnTo>
                    <a:lnTo>
                      <a:pt x="1154" y="2162"/>
                    </a:lnTo>
                    <a:lnTo>
                      <a:pt x="1156" y="2155"/>
                    </a:lnTo>
                    <a:lnTo>
                      <a:pt x="1157" y="2145"/>
                    </a:lnTo>
                    <a:lnTo>
                      <a:pt x="1165" y="2109"/>
                    </a:lnTo>
                    <a:lnTo>
                      <a:pt x="1211" y="1815"/>
                    </a:lnTo>
                    <a:lnTo>
                      <a:pt x="1219" y="1773"/>
                    </a:lnTo>
                    <a:lnTo>
                      <a:pt x="1226" y="1743"/>
                    </a:lnTo>
                    <a:lnTo>
                      <a:pt x="1237" y="1701"/>
                    </a:lnTo>
                    <a:lnTo>
                      <a:pt x="1254" y="1653"/>
                    </a:lnTo>
                    <a:lnTo>
                      <a:pt x="1270" y="1612"/>
                    </a:lnTo>
                    <a:lnTo>
                      <a:pt x="1286" y="1578"/>
                    </a:lnTo>
                    <a:lnTo>
                      <a:pt x="1299" y="1548"/>
                    </a:lnTo>
                    <a:lnTo>
                      <a:pt x="1312" y="1519"/>
                    </a:lnTo>
                    <a:lnTo>
                      <a:pt x="1339" y="1470"/>
                    </a:lnTo>
                    <a:lnTo>
                      <a:pt x="1365" y="1424"/>
                    </a:lnTo>
                    <a:lnTo>
                      <a:pt x="1391" y="1381"/>
                    </a:lnTo>
                    <a:lnTo>
                      <a:pt x="1412" y="1348"/>
                    </a:lnTo>
                    <a:lnTo>
                      <a:pt x="1449" y="1286"/>
                    </a:lnTo>
                    <a:lnTo>
                      <a:pt x="1474" y="1243"/>
                    </a:lnTo>
                    <a:lnTo>
                      <a:pt x="1495" y="1208"/>
                    </a:lnTo>
                    <a:lnTo>
                      <a:pt x="1512" y="1167"/>
                    </a:lnTo>
                    <a:lnTo>
                      <a:pt x="1532" y="1117"/>
                    </a:lnTo>
                    <a:lnTo>
                      <a:pt x="1545" y="1074"/>
                    </a:lnTo>
                    <a:lnTo>
                      <a:pt x="1557" y="1029"/>
                    </a:lnTo>
                    <a:lnTo>
                      <a:pt x="1565" y="990"/>
                    </a:lnTo>
                    <a:lnTo>
                      <a:pt x="1575" y="947"/>
                    </a:lnTo>
                    <a:lnTo>
                      <a:pt x="1581" y="893"/>
                    </a:lnTo>
                    <a:lnTo>
                      <a:pt x="1584" y="830"/>
                    </a:lnTo>
                    <a:lnTo>
                      <a:pt x="1584" y="772"/>
                    </a:lnTo>
                    <a:lnTo>
                      <a:pt x="1579" y="726"/>
                    </a:lnTo>
                    <a:lnTo>
                      <a:pt x="1572" y="683"/>
                    </a:lnTo>
                    <a:lnTo>
                      <a:pt x="1564" y="644"/>
                    </a:lnTo>
                    <a:lnTo>
                      <a:pt x="1552" y="594"/>
                    </a:lnTo>
                    <a:lnTo>
                      <a:pt x="1538" y="542"/>
                    </a:lnTo>
                    <a:lnTo>
                      <a:pt x="1522" y="495"/>
                    </a:lnTo>
                    <a:lnTo>
                      <a:pt x="1504" y="452"/>
                    </a:lnTo>
                    <a:lnTo>
                      <a:pt x="1481" y="413"/>
                    </a:lnTo>
                    <a:lnTo>
                      <a:pt x="1452" y="364"/>
                    </a:lnTo>
                    <a:lnTo>
                      <a:pt x="1418" y="315"/>
                    </a:lnTo>
                    <a:lnTo>
                      <a:pt x="1385" y="277"/>
                    </a:lnTo>
                    <a:lnTo>
                      <a:pt x="1355" y="244"/>
                    </a:lnTo>
                    <a:lnTo>
                      <a:pt x="1320" y="212"/>
                    </a:lnTo>
                    <a:lnTo>
                      <a:pt x="1283" y="182"/>
                    </a:lnTo>
                    <a:lnTo>
                      <a:pt x="1248" y="153"/>
                    </a:lnTo>
                    <a:lnTo>
                      <a:pt x="1205" y="124"/>
                    </a:lnTo>
                    <a:lnTo>
                      <a:pt x="1154" y="93"/>
                    </a:lnTo>
                    <a:lnTo>
                      <a:pt x="1107" y="70"/>
                    </a:lnTo>
                    <a:lnTo>
                      <a:pt x="1052" y="47"/>
                    </a:lnTo>
                    <a:lnTo>
                      <a:pt x="1002" y="31"/>
                    </a:lnTo>
                    <a:lnTo>
                      <a:pt x="961" y="21"/>
                    </a:lnTo>
                    <a:lnTo>
                      <a:pt x="916" y="10"/>
                    </a:lnTo>
                    <a:lnTo>
                      <a:pt x="875" y="4"/>
                    </a:lnTo>
                    <a:lnTo>
                      <a:pt x="826" y="0"/>
                    </a:lnTo>
                    <a:lnTo>
                      <a:pt x="782" y="0"/>
                    </a:lnTo>
                    <a:lnTo>
                      <a:pt x="734" y="0"/>
                    </a:lnTo>
                    <a:lnTo>
                      <a:pt x="694" y="4"/>
                    </a:lnTo>
                    <a:lnTo>
                      <a:pt x="648" y="15"/>
                    </a:lnTo>
                    <a:lnTo>
                      <a:pt x="613" y="22"/>
                    </a:lnTo>
                    <a:lnTo>
                      <a:pt x="570" y="34"/>
                    </a:lnTo>
                    <a:lnTo>
                      <a:pt x="530" y="46"/>
                    </a:lnTo>
                    <a:lnTo>
                      <a:pt x="494" y="61"/>
                    </a:lnTo>
                    <a:lnTo>
                      <a:pt x="459" y="76"/>
                    </a:lnTo>
                    <a:lnTo>
                      <a:pt x="425" y="94"/>
                    </a:lnTo>
                    <a:lnTo>
                      <a:pt x="393" y="113"/>
                    </a:lnTo>
                    <a:lnTo>
                      <a:pt x="358" y="137"/>
                    </a:lnTo>
                    <a:lnTo>
                      <a:pt x="320" y="163"/>
                    </a:lnTo>
                    <a:lnTo>
                      <a:pt x="286" y="189"/>
                    </a:lnTo>
                    <a:lnTo>
                      <a:pt x="255" y="216"/>
                    </a:lnTo>
                    <a:lnTo>
                      <a:pt x="223" y="247"/>
                    </a:lnTo>
                    <a:lnTo>
                      <a:pt x="190" y="281"/>
                    </a:lnTo>
                    <a:lnTo>
                      <a:pt x="161" y="314"/>
                    </a:lnTo>
                    <a:lnTo>
                      <a:pt x="138" y="345"/>
                    </a:lnTo>
                    <a:lnTo>
                      <a:pt x="110" y="387"/>
                    </a:lnTo>
                    <a:lnTo>
                      <a:pt x="83" y="433"/>
                    </a:lnTo>
                    <a:lnTo>
                      <a:pt x="59" y="485"/>
                    </a:lnTo>
                    <a:lnTo>
                      <a:pt x="41" y="535"/>
                    </a:lnTo>
                    <a:lnTo>
                      <a:pt x="27" y="587"/>
                    </a:lnTo>
                    <a:lnTo>
                      <a:pt x="14" y="640"/>
                    </a:lnTo>
                    <a:lnTo>
                      <a:pt x="5" y="687"/>
                    </a:lnTo>
                    <a:lnTo>
                      <a:pt x="0" y="735"/>
                    </a:lnTo>
                    <a:lnTo>
                      <a:pt x="0" y="781"/>
                    </a:lnTo>
                    <a:lnTo>
                      <a:pt x="0" y="822"/>
                    </a:lnTo>
                    <a:lnTo>
                      <a:pt x="0" y="871"/>
                    </a:lnTo>
                    <a:lnTo>
                      <a:pt x="2" y="914"/>
                    </a:lnTo>
                    <a:lnTo>
                      <a:pt x="10" y="969"/>
                    </a:lnTo>
                    <a:lnTo>
                      <a:pt x="19" y="1016"/>
                    </a:lnTo>
                    <a:lnTo>
                      <a:pt x="31" y="1062"/>
                    </a:lnTo>
                    <a:lnTo>
                      <a:pt x="48" y="1115"/>
                    </a:lnTo>
                    <a:lnTo>
                      <a:pt x="68" y="1163"/>
                    </a:lnTo>
                    <a:lnTo>
                      <a:pt x="88" y="1205"/>
                    </a:lnTo>
                    <a:lnTo>
                      <a:pt x="113" y="1253"/>
                    </a:lnTo>
                    <a:lnTo>
                      <a:pt x="140" y="1298"/>
                    </a:lnTo>
                    <a:lnTo>
                      <a:pt x="163" y="1341"/>
                    </a:lnTo>
                    <a:lnTo>
                      <a:pt x="188" y="1384"/>
                    </a:lnTo>
                    <a:lnTo>
                      <a:pt x="213" y="1431"/>
                    </a:lnTo>
                    <a:lnTo>
                      <a:pt x="253" y="1499"/>
                    </a:lnTo>
                    <a:lnTo>
                      <a:pt x="290" y="1569"/>
                    </a:lnTo>
                    <a:lnTo>
                      <a:pt x="312" y="1605"/>
                    </a:lnTo>
                    <a:lnTo>
                      <a:pt x="323" y="1635"/>
                    </a:lnTo>
                    <a:lnTo>
                      <a:pt x="336" y="1672"/>
                    </a:lnTo>
                    <a:lnTo>
                      <a:pt x="349" y="1714"/>
                    </a:lnTo>
                    <a:lnTo>
                      <a:pt x="359" y="1751"/>
                    </a:lnTo>
                    <a:lnTo>
                      <a:pt x="368" y="1792"/>
                    </a:lnTo>
                    <a:lnTo>
                      <a:pt x="375" y="1849"/>
                    </a:lnTo>
                    <a:lnTo>
                      <a:pt x="386" y="1911"/>
                    </a:lnTo>
                    <a:lnTo>
                      <a:pt x="393" y="1960"/>
                    </a:lnTo>
                    <a:lnTo>
                      <a:pt x="401" y="2022"/>
                    </a:lnTo>
                    <a:lnTo>
                      <a:pt x="406" y="2066"/>
                    </a:lnTo>
                    <a:lnTo>
                      <a:pt x="412" y="2105"/>
                    </a:lnTo>
                    <a:lnTo>
                      <a:pt x="421" y="2144"/>
                    </a:lnTo>
                    <a:lnTo>
                      <a:pt x="425" y="2155"/>
                    </a:lnTo>
                    <a:lnTo>
                      <a:pt x="426" y="2164"/>
                    </a:lnTo>
                    <a:lnTo>
                      <a:pt x="428" y="2168"/>
                    </a:lnTo>
                    <a:lnTo>
                      <a:pt x="429" y="2172"/>
                    </a:lnTo>
                    <a:lnTo>
                      <a:pt x="433" y="2177"/>
                    </a:lnTo>
                    <a:lnTo>
                      <a:pt x="438" y="2184"/>
                    </a:lnTo>
                    <a:lnTo>
                      <a:pt x="445" y="2191"/>
                    </a:lnTo>
                    <a:lnTo>
                      <a:pt x="452" y="2199"/>
                    </a:lnTo>
                    <a:lnTo>
                      <a:pt x="465" y="2208"/>
                    </a:lnTo>
                    <a:lnTo>
                      <a:pt x="479" y="2215"/>
                    </a:lnTo>
                    <a:lnTo>
                      <a:pt x="498" y="2226"/>
                    </a:lnTo>
                    <a:lnTo>
                      <a:pt x="516" y="2233"/>
                    </a:lnTo>
                    <a:lnTo>
                      <a:pt x="534" y="2240"/>
                    </a:lnTo>
                    <a:lnTo>
                      <a:pt x="552" y="2244"/>
                    </a:lnTo>
                    <a:lnTo>
                      <a:pt x="567" y="2248"/>
                    </a:lnTo>
                    <a:lnTo>
                      <a:pt x="591" y="2254"/>
                    </a:lnTo>
                    <a:lnTo>
                      <a:pt x="610" y="2259"/>
                    </a:lnTo>
                    <a:lnTo>
                      <a:pt x="630" y="2261"/>
                    </a:lnTo>
                    <a:lnTo>
                      <a:pt x="650" y="2264"/>
                    </a:lnTo>
                    <a:lnTo>
                      <a:pt x="673" y="2267"/>
                    </a:lnTo>
                    <a:lnTo>
                      <a:pt x="693" y="2269"/>
                    </a:lnTo>
                    <a:lnTo>
                      <a:pt x="711" y="2270"/>
                    </a:lnTo>
                    <a:lnTo>
                      <a:pt x="733" y="2272"/>
                    </a:lnTo>
                    <a:lnTo>
                      <a:pt x="753" y="2273"/>
                    </a:lnTo>
                    <a:lnTo>
                      <a:pt x="772" y="2273"/>
                    </a:lnTo>
                    <a:lnTo>
                      <a:pt x="789" y="2273"/>
                    </a:lnTo>
                    <a:lnTo>
                      <a:pt x="809" y="2273"/>
                    </a:lnTo>
                    <a:lnTo>
                      <a:pt x="832" y="2273"/>
                    </a:lnTo>
                    <a:lnTo>
                      <a:pt x="852" y="2272"/>
                    </a:lnTo>
                    <a:lnTo>
                      <a:pt x="869" y="2272"/>
                    </a:lnTo>
                    <a:lnTo>
                      <a:pt x="890" y="2269"/>
                    </a:lnTo>
                    <a:lnTo>
                      <a:pt x="914" y="2267"/>
                    </a:lnTo>
                    <a:lnTo>
                      <a:pt x="932" y="2264"/>
                    </a:lnTo>
                    <a:lnTo>
                      <a:pt x="954" y="2261"/>
                    </a:lnTo>
                    <a:lnTo>
                      <a:pt x="974" y="2257"/>
                    </a:lnTo>
                    <a:lnTo>
                      <a:pt x="992" y="2254"/>
                    </a:lnTo>
                    <a:lnTo>
                      <a:pt x="1011" y="2250"/>
                    </a:lnTo>
                    <a:lnTo>
                      <a:pt x="1027" y="2245"/>
                    </a:lnTo>
                    <a:lnTo>
                      <a:pt x="1047" y="2240"/>
                    </a:lnTo>
                    <a:lnTo>
                      <a:pt x="1062" y="2233"/>
                    </a:lnTo>
                    <a:lnTo>
                      <a:pt x="1078" y="2227"/>
                    </a:lnTo>
                    <a:lnTo>
                      <a:pt x="1095" y="2220"/>
                    </a:lnTo>
                    <a:lnTo>
                      <a:pt x="1110" y="221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3" name="Oval 67"/>
              <p:cNvSpPr>
                <a:spLocks noChangeArrowheads="1"/>
              </p:cNvSpPr>
              <p:nvPr/>
            </p:nvSpPr>
            <p:spPr bwMode="auto">
              <a:xfrm>
                <a:off x="2311" y="2592"/>
                <a:ext cx="347" cy="116"/>
              </a:xfrm>
              <a:prstGeom prst="ellipse">
                <a:avLst/>
              </a:pr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24" name="Group 68"/>
              <p:cNvGrpSpPr>
                <a:grpSpLocks/>
              </p:cNvGrpSpPr>
              <p:nvPr/>
            </p:nvGrpSpPr>
            <p:grpSpPr bwMode="auto">
              <a:xfrm>
                <a:off x="2468" y="1698"/>
                <a:ext cx="338" cy="997"/>
                <a:chOff x="1920" y="1750"/>
                <a:chExt cx="338" cy="997"/>
              </a:xfrm>
            </p:grpSpPr>
            <p:sp>
              <p:nvSpPr>
                <p:cNvPr id="36" name="Freeform 69"/>
                <p:cNvSpPr>
                  <a:spLocks/>
                </p:cNvSpPr>
                <p:nvPr/>
              </p:nvSpPr>
              <p:spPr bwMode="auto">
                <a:xfrm>
                  <a:off x="2125" y="1750"/>
                  <a:ext cx="133" cy="16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0" y="36"/>
                    </a:cxn>
                    <a:cxn ang="0">
                      <a:pos x="135" y="76"/>
                    </a:cxn>
                    <a:cxn ang="0">
                      <a:pos x="183" y="116"/>
                    </a:cxn>
                    <a:cxn ang="0">
                      <a:pos x="216" y="159"/>
                    </a:cxn>
                    <a:cxn ang="0">
                      <a:pos x="239" y="203"/>
                    </a:cxn>
                    <a:cxn ang="0">
                      <a:pos x="255" y="241"/>
                    </a:cxn>
                    <a:cxn ang="0">
                      <a:pos x="265" y="280"/>
                    </a:cxn>
                    <a:cxn ang="0">
                      <a:pos x="172" y="338"/>
                    </a:cxn>
                    <a:cxn ang="0">
                      <a:pos x="163" y="283"/>
                    </a:cxn>
                    <a:cxn ang="0">
                      <a:pos x="148" y="224"/>
                    </a:cxn>
                    <a:cxn ang="0">
                      <a:pos x="126" y="164"/>
                    </a:cxn>
                    <a:cxn ang="0">
                      <a:pos x="97" y="112"/>
                    </a:cxn>
                    <a:cxn ang="0">
                      <a:pos x="57" y="6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5" h="338">
                      <a:moveTo>
                        <a:pt x="0" y="0"/>
                      </a:moveTo>
                      <a:lnTo>
                        <a:pt x="70" y="36"/>
                      </a:lnTo>
                      <a:lnTo>
                        <a:pt x="135" y="76"/>
                      </a:lnTo>
                      <a:lnTo>
                        <a:pt x="183" y="116"/>
                      </a:lnTo>
                      <a:lnTo>
                        <a:pt x="216" y="159"/>
                      </a:lnTo>
                      <a:lnTo>
                        <a:pt x="239" y="203"/>
                      </a:lnTo>
                      <a:lnTo>
                        <a:pt x="255" y="241"/>
                      </a:lnTo>
                      <a:lnTo>
                        <a:pt x="265" y="280"/>
                      </a:lnTo>
                      <a:lnTo>
                        <a:pt x="172" y="338"/>
                      </a:lnTo>
                      <a:lnTo>
                        <a:pt x="163" y="283"/>
                      </a:lnTo>
                      <a:lnTo>
                        <a:pt x="148" y="224"/>
                      </a:lnTo>
                      <a:lnTo>
                        <a:pt x="126" y="164"/>
                      </a:lnTo>
                      <a:lnTo>
                        <a:pt x="97" y="112"/>
                      </a:lnTo>
                      <a:lnTo>
                        <a:pt x="57" y="6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7" name="Freeform 70"/>
                <p:cNvSpPr>
                  <a:spLocks/>
                </p:cNvSpPr>
                <p:nvPr/>
              </p:nvSpPr>
              <p:spPr bwMode="auto">
                <a:xfrm>
                  <a:off x="1920" y="2481"/>
                  <a:ext cx="215" cy="266"/>
                </a:xfrm>
                <a:custGeom>
                  <a:avLst/>
                  <a:gdLst/>
                  <a:ahLst/>
                  <a:cxnLst>
                    <a:cxn ang="0">
                      <a:pos x="428" y="0"/>
                    </a:cxn>
                    <a:cxn ang="0">
                      <a:pos x="411" y="16"/>
                    </a:cxn>
                    <a:cxn ang="0">
                      <a:pos x="339" y="345"/>
                    </a:cxn>
                    <a:cxn ang="0">
                      <a:pos x="326" y="377"/>
                    </a:cxn>
                    <a:cxn ang="0">
                      <a:pos x="304" y="405"/>
                    </a:cxn>
                    <a:cxn ang="0">
                      <a:pos x="272" y="430"/>
                    </a:cxn>
                    <a:cxn ang="0">
                      <a:pos x="241" y="449"/>
                    </a:cxn>
                    <a:cxn ang="0">
                      <a:pos x="206" y="468"/>
                    </a:cxn>
                    <a:cxn ang="0">
                      <a:pos x="169" y="483"/>
                    </a:cxn>
                    <a:cxn ang="0">
                      <a:pos x="128" y="498"/>
                    </a:cxn>
                    <a:cxn ang="0">
                      <a:pos x="93" y="506"/>
                    </a:cxn>
                    <a:cxn ang="0">
                      <a:pos x="51" y="513"/>
                    </a:cxn>
                    <a:cxn ang="0">
                      <a:pos x="0" y="510"/>
                    </a:cxn>
                    <a:cxn ang="0">
                      <a:pos x="8" y="529"/>
                    </a:cxn>
                    <a:cxn ang="0">
                      <a:pos x="43" y="532"/>
                    </a:cxn>
                    <a:cxn ang="0">
                      <a:pos x="67" y="532"/>
                    </a:cxn>
                    <a:cxn ang="0">
                      <a:pos x="105" y="529"/>
                    </a:cxn>
                    <a:cxn ang="0">
                      <a:pos x="136" y="527"/>
                    </a:cxn>
                    <a:cxn ang="0">
                      <a:pos x="178" y="520"/>
                    </a:cxn>
                    <a:cxn ang="0">
                      <a:pos x="211" y="514"/>
                    </a:cxn>
                    <a:cxn ang="0">
                      <a:pos x="248" y="502"/>
                    </a:cxn>
                    <a:cxn ang="0">
                      <a:pos x="269" y="496"/>
                    </a:cxn>
                    <a:cxn ang="0">
                      <a:pos x="301" y="483"/>
                    </a:cxn>
                    <a:cxn ang="0">
                      <a:pos x="335" y="461"/>
                    </a:cxn>
                    <a:cxn ang="0">
                      <a:pos x="345" y="449"/>
                    </a:cxn>
                    <a:cxn ang="0">
                      <a:pos x="354" y="433"/>
                    </a:cxn>
                    <a:cxn ang="0">
                      <a:pos x="363" y="400"/>
                    </a:cxn>
                    <a:cxn ang="0">
                      <a:pos x="370" y="367"/>
                    </a:cxn>
                    <a:cxn ang="0">
                      <a:pos x="428" y="0"/>
                    </a:cxn>
                  </a:cxnLst>
                  <a:rect l="0" t="0" r="r" b="b"/>
                  <a:pathLst>
                    <a:path w="428" h="532">
                      <a:moveTo>
                        <a:pt x="428" y="0"/>
                      </a:moveTo>
                      <a:lnTo>
                        <a:pt x="411" y="16"/>
                      </a:lnTo>
                      <a:lnTo>
                        <a:pt x="339" y="345"/>
                      </a:lnTo>
                      <a:lnTo>
                        <a:pt x="326" y="377"/>
                      </a:lnTo>
                      <a:lnTo>
                        <a:pt x="304" y="405"/>
                      </a:lnTo>
                      <a:lnTo>
                        <a:pt x="272" y="430"/>
                      </a:lnTo>
                      <a:lnTo>
                        <a:pt x="241" y="449"/>
                      </a:lnTo>
                      <a:lnTo>
                        <a:pt x="206" y="468"/>
                      </a:lnTo>
                      <a:lnTo>
                        <a:pt x="169" y="483"/>
                      </a:lnTo>
                      <a:lnTo>
                        <a:pt x="128" y="498"/>
                      </a:lnTo>
                      <a:lnTo>
                        <a:pt x="93" y="506"/>
                      </a:lnTo>
                      <a:lnTo>
                        <a:pt x="51" y="513"/>
                      </a:lnTo>
                      <a:lnTo>
                        <a:pt x="0" y="510"/>
                      </a:lnTo>
                      <a:lnTo>
                        <a:pt x="8" y="529"/>
                      </a:lnTo>
                      <a:lnTo>
                        <a:pt x="43" y="532"/>
                      </a:lnTo>
                      <a:lnTo>
                        <a:pt x="67" y="532"/>
                      </a:lnTo>
                      <a:lnTo>
                        <a:pt x="105" y="529"/>
                      </a:lnTo>
                      <a:lnTo>
                        <a:pt x="136" y="527"/>
                      </a:lnTo>
                      <a:lnTo>
                        <a:pt x="178" y="520"/>
                      </a:lnTo>
                      <a:lnTo>
                        <a:pt x="211" y="514"/>
                      </a:lnTo>
                      <a:lnTo>
                        <a:pt x="248" y="502"/>
                      </a:lnTo>
                      <a:lnTo>
                        <a:pt x="269" y="496"/>
                      </a:lnTo>
                      <a:lnTo>
                        <a:pt x="301" y="483"/>
                      </a:lnTo>
                      <a:lnTo>
                        <a:pt x="335" y="461"/>
                      </a:lnTo>
                      <a:lnTo>
                        <a:pt x="345" y="449"/>
                      </a:lnTo>
                      <a:lnTo>
                        <a:pt x="354" y="433"/>
                      </a:lnTo>
                      <a:lnTo>
                        <a:pt x="363" y="400"/>
                      </a:lnTo>
                      <a:lnTo>
                        <a:pt x="370" y="367"/>
                      </a:lnTo>
                      <a:lnTo>
                        <a:pt x="42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5" name="Group 71"/>
              <p:cNvGrpSpPr>
                <a:grpSpLocks/>
              </p:cNvGrpSpPr>
              <p:nvPr/>
            </p:nvGrpSpPr>
            <p:grpSpPr bwMode="auto">
              <a:xfrm>
                <a:off x="2372" y="1981"/>
                <a:ext cx="222" cy="655"/>
                <a:chOff x="720" y="2029"/>
                <a:chExt cx="222" cy="655"/>
              </a:xfrm>
            </p:grpSpPr>
            <p:sp>
              <p:nvSpPr>
                <p:cNvPr id="26" name="Freeform 72"/>
                <p:cNvSpPr>
                  <a:spLocks/>
                </p:cNvSpPr>
                <p:nvPr/>
              </p:nvSpPr>
              <p:spPr bwMode="auto">
                <a:xfrm>
                  <a:off x="763" y="2273"/>
                  <a:ext cx="135" cy="411"/>
                </a:xfrm>
                <a:custGeom>
                  <a:avLst/>
                  <a:gdLst/>
                  <a:ahLst/>
                  <a:cxnLst>
                    <a:cxn ang="0">
                      <a:pos x="0" y="63"/>
                    </a:cxn>
                    <a:cxn ang="0">
                      <a:pos x="5" y="197"/>
                    </a:cxn>
                    <a:cxn ang="0">
                      <a:pos x="19" y="214"/>
                    </a:cxn>
                    <a:cxn ang="0">
                      <a:pos x="13" y="763"/>
                    </a:cxn>
                    <a:cxn ang="0">
                      <a:pos x="32" y="823"/>
                    </a:cxn>
                    <a:cxn ang="0">
                      <a:pos x="77" y="823"/>
                    </a:cxn>
                    <a:cxn ang="0">
                      <a:pos x="115" y="793"/>
                    </a:cxn>
                    <a:cxn ang="0">
                      <a:pos x="158" y="793"/>
                    </a:cxn>
                    <a:cxn ang="0">
                      <a:pos x="193" y="823"/>
                    </a:cxn>
                    <a:cxn ang="0">
                      <a:pos x="241" y="823"/>
                    </a:cxn>
                    <a:cxn ang="0">
                      <a:pos x="257" y="763"/>
                    </a:cxn>
                    <a:cxn ang="0">
                      <a:pos x="249" y="214"/>
                    </a:cxn>
                    <a:cxn ang="0">
                      <a:pos x="262" y="197"/>
                    </a:cxn>
                    <a:cxn ang="0">
                      <a:pos x="271" y="63"/>
                    </a:cxn>
                    <a:cxn ang="0">
                      <a:pos x="211" y="13"/>
                    </a:cxn>
                    <a:cxn ang="0">
                      <a:pos x="182" y="13"/>
                    </a:cxn>
                    <a:cxn ang="0">
                      <a:pos x="165" y="0"/>
                    </a:cxn>
                    <a:cxn ang="0">
                      <a:pos x="96" y="0"/>
                    </a:cxn>
                    <a:cxn ang="0">
                      <a:pos x="82" y="13"/>
                    </a:cxn>
                    <a:cxn ang="0">
                      <a:pos x="57" y="13"/>
                    </a:cxn>
                    <a:cxn ang="0">
                      <a:pos x="0" y="63"/>
                    </a:cxn>
                  </a:cxnLst>
                  <a:rect l="0" t="0" r="r" b="b"/>
                  <a:pathLst>
                    <a:path w="271" h="823">
                      <a:moveTo>
                        <a:pt x="0" y="63"/>
                      </a:moveTo>
                      <a:lnTo>
                        <a:pt x="5" y="197"/>
                      </a:lnTo>
                      <a:lnTo>
                        <a:pt x="19" y="214"/>
                      </a:lnTo>
                      <a:lnTo>
                        <a:pt x="13" y="763"/>
                      </a:lnTo>
                      <a:lnTo>
                        <a:pt x="32" y="823"/>
                      </a:lnTo>
                      <a:lnTo>
                        <a:pt x="77" y="823"/>
                      </a:lnTo>
                      <a:lnTo>
                        <a:pt x="115" y="793"/>
                      </a:lnTo>
                      <a:lnTo>
                        <a:pt x="158" y="793"/>
                      </a:lnTo>
                      <a:lnTo>
                        <a:pt x="193" y="823"/>
                      </a:lnTo>
                      <a:lnTo>
                        <a:pt x="241" y="823"/>
                      </a:lnTo>
                      <a:lnTo>
                        <a:pt x="257" y="763"/>
                      </a:lnTo>
                      <a:lnTo>
                        <a:pt x="249" y="214"/>
                      </a:lnTo>
                      <a:lnTo>
                        <a:pt x="262" y="197"/>
                      </a:lnTo>
                      <a:lnTo>
                        <a:pt x="271" y="63"/>
                      </a:lnTo>
                      <a:lnTo>
                        <a:pt x="211" y="13"/>
                      </a:lnTo>
                      <a:lnTo>
                        <a:pt x="182" y="13"/>
                      </a:lnTo>
                      <a:lnTo>
                        <a:pt x="165" y="0"/>
                      </a:lnTo>
                      <a:lnTo>
                        <a:pt x="96" y="0"/>
                      </a:lnTo>
                      <a:lnTo>
                        <a:pt x="82" y="13"/>
                      </a:lnTo>
                      <a:lnTo>
                        <a:pt x="57" y="1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7" name="Oval 73"/>
                <p:cNvSpPr>
                  <a:spLocks noChangeArrowheads="1"/>
                </p:cNvSpPr>
                <p:nvPr/>
              </p:nvSpPr>
              <p:spPr bwMode="auto">
                <a:xfrm>
                  <a:off x="833" y="2285"/>
                  <a:ext cx="17" cy="29"/>
                </a:xfrm>
                <a:prstGeom prst="ellipse">
                  <a:avLst/>
                </a:prstGeom>
                <a:solidFill>
                  <a:srgbClr val="E0E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8" name="Freeform 74"/>
                <p:cNvSpPr>
                  <a:spLocks/>
                </p:cNvSpPr>
                <p:nvPr/>
              </p:nvSpPr>
              <p:spPr bwMode="auto">
                <a:xfrm>
                  <a:off x="722" y="2029"/>
                  <a:ext cx="220" cy="273"/>
                </a:xfrm>
                <a:custGeom>
                  <a:avLst/>
                  <a:gdLst/>
                  <a:ahLst/>
                  <a:cxnLst>
                    <a:cxn ang="0">
                      <a:pos x="281" y="547"/>
                    </a:cxn>
                    <a:cxn ang="0">
                      <a:pos x="441" y="54"/>
                    </a:cxn>
                    <a:cxn ang="0">
                      <a:pos x="413" y="43"/>
                    </a:cxn>
                    <a:cxn ang="0">
                      <a:pos x="380" y="30"/>
                    </a:cxn>
                    <a:cxn ang="0">
                      <a:pos x="338" y="19"/>
                    </a:cxn>
                    <a:cxn ang="0">
                      <a:pos x="301" y="10"/>
                    </a:cxn>
                    <a:cxn ang="0">
                      <a:pos x="269" y="3"/>
                    </a:cxn>
                    <a:cxn ang="0">
                      <a:pos x="233" y="0"/>
                    </a:cxn>
                    <a:cxn ang="0">
                      <a:pos x="195" y="2"/>
                    </a:cxn>
                    <a:cxn ang="0">
                      <a:pos x="146" y="7"/>
                    </a:cxn>
                    <a:cxn ang="0">
                      <a:pos x="104" y="19"/>
                    </a:cxn>
                    <a:cxn ang="0">
                      <a:pos x="63" y="30"/>
                    </a:cxn>
                    <a:cxn ang="0">
                      <a:pos x="27" y="45"/>
                    </a:cxn>
                    <a:cxn ang="0">
                      <a:pos x="0" y="60"/>
                    </a:cxn>
                    <a:cxn ang="0">
                      <a:pos x="155" y="547"/>
                    </a:cxn>
                  </a:cxnLst>
                  <a:rect l="0" t="0" r="r" b="b"/>
                  <a:pathLst>
                    <a:path w="441" h="547">
                      <a:moveTo>
                        <a:pt x="281" y="547"/>
                      </a:moveTo>
                      <a:lnTo>
                        <a:pt x="441" y="54"/>
                      </a:lnTo>
                      <a:lnTo>
                        <a:pt x="413" y="43"/>
                      </a:lnTo>
                      <a:lnTo>
                        <a:pt x="380" y="30"/>
                      </a:lnTo>
                      <a:lnTo>
                        <a:pt x="338" y="19"/>
                      </a:lnTo>
                      <a:lnTo>
                        <a:pt x="301" y="10"/>
                      </a:lnTo>
                      <a:lnTo>
                        <a:pt x="269" y="3"/>
                      </a:lnTo>
                      <a:lnTo>
                        <a:pt x="233" y="0"/>
                      </a:lnTo>
                      <a:lnTo>
                        <a:pt x="195" y="2"/>
                      </a:lnTo>
                      <a:lnTo>
                        <a:pt x="146" y="7"/>
                      </a:lnTo>
                      <a:lnTo>
                        <a:pt x="104" y="19"/>
                      </a:lnTo>
                      <a:lnTo>
                        <a:pt x="63" y="30"/>
                      </a:lnTo>
                      <a:lnTo>
                        <a:pt x="27" y="45"/>
                      </a:lnTo>
                      <a:lnTo>
                        <a:pt x="0" y="60"/>
                      </a:lnTo>
                      <a:lnTo>
                        <a:pt x="155" y="547"/>
                      </a:lnTo>
                    </a:path>
                  </a:pathLst>
                </a:custGeom>
                <a:noFill/>
                <a:ln w="63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29" name="Group 75"/>
                <p:cNvGrpSpPr>
                  <a:grpSpLocks/>
                </p:cNvGrpSpPr>
                <p:nvPr/>
              </p:nvGrpSpPr>
              <p:grpSpPr bwMode="auto">
                <a:xfrm>
                  <a:off x="791" y="2332"/>
                  <a:ext cx="76" cy="314"/>
                  <a:chOff x="791" y="2332"/>
                  <a:chExt cx="76" cy="314"/>
                </a:xfrm>
              </p:grpSpPr>
              <p:sp>
                <p:nvSpPr>
                  <p:cNvPr id="32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04" y="2340"/>
                    <a:ext cx="1" cy="306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3" name="Line 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4" y="2340"/>
                    <a:ext cx="2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4" name="Line 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6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5" name="Line 7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91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sp>
              <p:nvSpPr>
                <p:cNvPr id="30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864" y="2070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" name="Line 81"/>
                <p:cNvSpPr>
                  <a:spLocks noChangeShapeType="1"/>
                </p:cNvSpPr>
                <p:nvPr/>
              </p:nvSpPr>
              <p:spPr bwMode="auto">
                <a:xfrm flipH="1" flipV="1">
                  <a:off x="720" y="2064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8" name="AutoShape 118"/>
            <p:cNvSpPr>
              <a:spLocks noChangeArrowheads="1"/>
            </p:cNvSpPr>
            <p:nvPr/>
          </p:nvSpPr>
          <p:spPr bwMode="auto">
            <a:xfrm rot="16200000">
              <a:off x="7196152" y="3795705"/>
              <a:ext cx="495300" cy="533400"/>
            </a:xfrm>
            <a:prstGeom prst="flowChartOnlineStorag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40" name="Group 2"/>
            <p:cNvGrpSpPr>
              <a:grpSpLocks/>
            </p:cNvGrpSpPr>
            <p:nvPr/>
          </p:nvGrpSpPr>
          <p:grpSpPr bwMode="auto">
            <a:xfrm>
              <a:off x="685776" y="3890970"/>
              <a:ext cx="609600" cy="1676400"/>
              <a:chOff x="96" y="2784"/>
              <a:chExt cx="384" cy="1056"/>
            </a:xfrm>
          </p:grpSpPr>
          <p:sp>
            <p:nvSpPr>
              <p:cNvPr id="141" name="Oval 3" descr="Carvalho"/>
              <p:cNvSpPr>
                <a:spLocks noChangeArrowheads="1"/>
              </p:cNvSpPr>
              <p:nvPr/>
            </p:nvSpPr>
            <p:spPr bwMode="auto">
              <a:xfrm>
                <a:off x="96" y="2784"/>
                <a:ext cx="336" cy="1056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142" name="Group 4"/>
              <p:cNvGrpSpPr>
                <a:grpSpLocks/>
              </p:cNvGrpSpPr>
              <p:nvPr/>
            </p:nvGrpSpPr>
            <p:grpSpPr bwMode="auto">
              <a:xfrm>
                <a:off x="144" y="3024"/>
                <a:ext cx="336" cy="576"/>
                <a:chOff x="2016" y="2016"/>
                <a:chExt cx="336" cy="576"/>
              </a:xfrm>
            </p:grpSpPr>
            <p:sp>
              <p:nvSpPr>
                <p:cNvPr id="145" name="AutoShape 5"/>
                <p:cNvSpPr>
                  <a:spLocks noChangeArrowheads="1"/>
                </p:cNvSpPr>
                <p:nvPr/>
              </p:nvSpPr>
              <p:spPr bwMode="auto">
                <a:xfrm rot="5400000">
                  <a:off x="1896" y="2136"/>
                  <a:ext cx="576" cy="336"/>
                </a:xfrm>
                <a:prstGeom prst="can">
                  <a:avLst>
                    <a:gd name="adj" fmla="val 50000"/>
                  </a:avLst>
                </a:prstGeom>
                <a:solidFill>
                  <a:srgbClr val="EAEAEA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46" name="Oval 6"/>
                <p:cNvSpPr>
                  <a:spLocks noChangeArrowheads="1"/>
                </p:cNvSpPr>
                <p:nvPr/>
              </p:nvSpPr>
              <p:spPr bwMode="auto">
                <a:xfrm>
                  <a:off x="2208" y="2052"/>
                  <a:ext cx="126" cy="5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43" name="Oval 7"/>
              <p:cNvSpPr>
                <a:spLocks noChangeArrowheads="1"/>
              </p:cNvSpPr>
              <p:nvPr/>
            </p:nvSpPr>
            <p:spPr bwMode="auto">
              <a:xfrm>
                <a:off x="379" y="3384"/>
                <a:ext cx="47" cy="4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4" name="Oval 8"/>
              <p:cNvSpPr>
                <a:spLocks noChangeArrowheads="1"/>
              </p:cNvSpPr>
              <p:nvPr/>
            </p:nvSpPr>
            <p:spPr bwMode="auto">
              <a:xfrm>
                <a:off x="379" y="3210"/>
                <a:ext cx="47" cy="4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47" name="Oval 12"/>
            <p:cNvSpPr>
              <a:spLocks noChangeArrowheads="1"/>
            </p:cNvSpPr>
            <p:nvPr/>
          </p:nvSpPr>
          <p:spPr bwMode="auto">
            <a:xfrm>
              <a:off x="1135039" y="4786320"/>
              <a:ext cx="74612" cy="746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" name="Oval 13"/>
            <p:cNvSpPr>
              <a:spLocks noChangeArrowheads="1"/>
            </p:cNvSpPr>
            <p:nvPr/>
          </p:nvSpPr>
          <p:spPr bwMode="auto">
            <a:xfrm>
              <a:off x="1135039" y="4576770"/>
              <a:ext cx="74612" cy="746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8" name="Freeform 118"/>
            <p:cNvSpPr>
              <a:spLocks/>
            </p:cNvSpPr>
            <p:nvPr/>
          </p:nvSpPr>
          <p:spPr bwMode="auto">
            <a:xfrm>
              <a:off x="3238476" y="4143380"/>
              <a:ext cx="3857625" cy="990600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96" y="618"/>
                </a:cxn>
                <a:cxn ang="0">
                  <a:pos x="180" y="594"/>
                </a:cxn>
                <a:cxn ang="0">
                  <a:pos x="450" y="516"/>
                </a:cxn>
                <a:cxn ang="0">
                  <a:pos x="654" y="360"/>
                </a:cxn>
                <a:cxn ang="0">
                  <a:pos x="720" y="246"/>
                </a:cxn>
                <a:cxn ang="0">
                  <a:pos x="780" y="150"/>
                </a:cxn>
                <a:cxn ang="0">
                  <a:pos x="846" y="12"/>
                </a:cxn>
                <a:cxn ang="0">
                  <a:pos x="870" y="132"/>
                </a:cxn>
                <a:cxn ang="0">
                  <a:pos x="1032" y="348"/>
                </a:cxn>
                <a:cxn ang="0">
                  <a:pos x="1080" y="378"/>
                </a:cxn>
                <a:cxn ang="0">
                  <a:pos x="1122" y="408"/>
                </a:cxn>
                <a:cxn ang="0">
                  <a:pos x="1188" y="456"/>
                </a:cxn>
                <a:cxn ang="0">
                  <a:pos x="1410" y="546"/>
                </a:cxn>
                <a:cxn ang="0">
                  <a:pos x="1590" y="564"/>
                </a:cxn>
                <a:cxn ang="0">
                  <a:pos x="1650" y="570"/>
                </a:cxn>
                <a:cxn ang="0">
                  <a:pos x="1884" y="534"/>
                </a:cxn>
                <a:cxn ang="0">
                  <a:pos x="2004" y="492"/>
                </a:cxn>
                <a:cxn ang="0">
                  <a:pos x="2154" y="390"/>
                </a:cxn>
                <a:cxn ang="0">
                  <a:pos x="2286" y="240"/>
                </a:cxn>
                <a:cxn ang="0">
                  <a:pos x="2334" y="168"/>
                </a:cxn>
                <a:cxn ang="0">
                  <a:pos x="2364" y="108"/>
                </a:cxn>
                <a:cxn ang="0">
                  <a:pos x="2400" y="36"/>
                </a:cxn>
                <a:cxn ang="0">
                  <a:pos x="2430" y="0"/>
                </a:cxn>
              </a:cxnLst>
              <a:rect l="0" t="0" r="r" b="b"/>
              <a:pathLst>
                <a:path w="2430" h="624">
                  <a:moveTo>
                    <a:pt x="0" y="624"/>
                  </a:moveTo>
                  <a:cubicBezTo>
                    <a:pt x="32" y="622"/>
                    <a:pt x="64" y="622"/>
                    <a:pt x="96" y="618"/>
                  </a:cubicBezTo>
                  <a:cubicBezTo>
                    <a:pt x="141" y="612"/>
                    <a:pt x="140" y="604"/>
                    <a:pt x="180" y="594"/>
                  </a:cubicBezTo>
                  <a:cubicBezTo>
                    <a:pt x="271" y="571"/>
                    <a:pt x="359" y="539"/>
                    <a:pt x="450" y="516"/>
                  </a:cubicBezTo>
                  <a:cubicBezTo>
                    <a:pt x="510" y="476"/>
                    <a:pt x="616" y="416"/>
                    <a:pt x="654" y="360"/>
                  </a:cubicBezTo>
                  <a:cubicBezTo>
                    <a:pt x="679" y="322"/>
                    <a:pt x="696" y="284"/>
                    <a:pt x="720" y="246"/>
                  </a:cubicBezTo>
                  <a:cubicBezTo>
                    <a:pt x="740" y="214"/>
                    <a:pt x="763" y="184"/>
                    <a:pt x="780" y="150"/>
                  </a:cubicBezTo>
                  <a:cubicBezTo>
                    <a:pt x="803" y="104"/>
                    <a:pt x="815" y="53"/>
                    <a:pt x="846" y="12"/>
                  </a:cubicBezTo>
                  <a:cubicBezTo>
                    <a:pt x="856" y="51"/>
                    <a:pt x="855" y="94"/>
                    <a:pt x="870" y="132"/>
                  </a:cubicBezTo>
                  <a:cubicBezTo>
                    <a:pt x="903" y="218"/>
                    <a:pt x="968" y="284"/>
                    <a:pt x="1032" y="348"/>
                  </a:cubicBezTo>
                  <a:cubicBezTo>
                    <a:pt x="1045" y="361"/>
                    <a:pt x="1067" y="365"/>
                    <a:pt x="1080" y="378"/>
                  </a:cubicBezTo>
                  <a:cubicBezTo>
                    <a:pt x="1108" y="406"/>
                    <a:pt x="1093" y="398"/>
                    <a:pt x="1122" y="408"/>
                  </a:cubicBezTo>
                  <a:cubicBezTo>
                    <a:pt x="1145" y="431"/>
                    <a:pt x="1161" y="439"/>
                    <a:pt x="1188" y="456"/>
                  </a:cubicBezTo>
                  <a:cubicBezTo>
                    <a:pt x="1288" y="519"/>
                    <a:pt x="1280" y="530"/>
                    <a:pt x="1410" y="546"/>
                  </a:cubicBezTo>
                  <a:cubicBezTo>
                    <a:pt x="1470" y="553"/>
                    <a:pt x="1530" y="558"/>
                    <a:pt x="1590" y="564"/>
                  </a:cubicBezTo>
                  <a:cubicBezTo>
                    <a:pt x="1610" y="566"/>
                    <a:pt x="1650" y="570"/>
                    <a:pt x="1650" y="570"/>
                  </a:cubicBezTo>
                  <a:cubicBezTo>
                    <a:pt x="1733" y="591"/>
                    <a:pt x="1811" y="565"/>
                    <a:pt x="1884" y="534"/>
                  </a:cubicBezTo>
                  <a:cubicBezTo>
                    <a:pt x="1923" y="517"/>
                    <a:pt x="1965" y="507"/>
                    <a:pt x="2004" y="492"/>
                  </a:cubicBezTo>
                  <a:cubicBezTo>
                    <a:pt x="2057" y="472"/>
                    <a:pt x="2112" y="427"/>
                    <a:pt x="2154" y="390"/>
                  </a:cubicBezTo>
                  <a:cubicBezTo>
                    <a:pt x="2198" y="351"/>
                    <a:pt x="2259" y="295"/>
                    <a:pt x="2286" y="240"/>
                  </a:cubicBezTo>
                  <a:cubicBezTo>
                    <a:pt x="2299" y="214"/>
                    <a:pt x="2334" y="168"/>
                    <a:pt x="2334" y="168"/>
                  </a:cubicBezTo>
                  <a:cubicBezTo>
                    <a:pt x="2341" y="146"/>
                    <a:pt x="2355" y="130"/>
                    <a:pt x="2364" y="108"/>
                  </a:cubicBezTo>
                  <a:cubicBezTo>
                    <a:pt x="2389" y="46"/>
                    <a:pt x="2360" y="97"/>
                    <a:pt x="2400" y="36"/>
                  </a:cubicBezTo>
                  <a:cubicBezTo>
                    <a:pt x="2409" y="23"/>
                    <a:pt x="2430" y="0"/>
                    <a:pt x="2430" y="0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9" name="Freeform 119"/>
            <p:cNvSpPr>
              <a:spLocks/>
            </p:cNvSpPr>
            <p:nvPr/>
          </p:nvSpPr>
          <p:spPr bwMode="auto">
            <a:xfrm>
              <a:off x="3238476" y="4214818"/>
              <a:ext cx="4548234" cy="1238250"/>
            </a:xfrm>
            <a:custGeom>
              <a:avLst/>
              <a:gdLst/>
              <a:ahLst/>
              <a:cxnLst>
                <a:cxn ang="0">
                  <a:pos x="0" y="648"/>
                </a:cxn>
                <a:cxn ang="0">
                  <a:pos x="186" y="690"/>
                </a:cxn>
                <a:cxn ang="0">
                  <a:pos x="750" y="642"/>
                </a:cxn>
                <a:cxn ang="0">
                  <a:pos x="882" y="570"/>
                </a:cxn>
                <a:cxn ang="0">
                  <a:pos x="984" y="486"/>
                </a:cxn>
                <a:cxn ang="0">
                  <a:pos x="1056" y="396"/>
                </a:cxn>
                <a:cxn ang="0">
                  <a:pos x="1074" y="336"/>
                </a:cxn>
                <a:cxn ang="0">
                  <a:pos x="1122" y="270"/>
                </a:cxn>
                <a:cxn ang="0">
                  <a:pos x="1146" y="222"/>
                </a:cxn>
                <a:cxn ang="0">
                  <a:pos x="1194" y="156"/>
                </a:cxn>
                <a:cxn ang="0">
                  <a:pos x="1254" y="18"/>
                </a:cxn>
                <a:cxn ang="0">
                  <a:pos x="1248" y="36"/>
                </a:cxn>
                <a:cxn ang="0">
                  <a:pos x="1326" y="282"/>
                </a:cxn>
                <a:cxn ang="0">
                  <a:pos x="1368" y="336"/>
                </a:cxn>
                <a:cxn ang="0">
                  <a:pos x="1398" y="384"/>
                </a:cxn>
                <a:cxn ang="0">
                  <a:pos x="1446" y="432"/>
                </a:cxn>
                <a:cxn ang="0">
                  <a:pos x="1626" y="600"/>
                </a:cxn>
                <a:cxn ang="0">
                  <a:pos x="1698" y="660"/>
                </a:cxn>
                <a:cxn ang="0">
                  <a:pos x="1992" y="768"/>
                </a:cxn>
                <a:cxn ang="0">
                  <a:pos x="2262" y="750"/>
                </a:cxn>
                <a:cxn ang="0">
                  <a:pos x="2670" y="402"/>
                </a:cxn>
                <a:cxn ang="0">
                  <a:pos x="2718" y="264"/>
                </a:cxn>
                <a:cxn ang="0">
                  <a:pos x="2784" y="108"/>
                </a:cxn>
                <a:cxn ang="0">
                  <a:pos x="2826" y="18"/>
                </a:cxn>
                <a:cxn ang="0">
                  <a:pos x="2850" y="0"/>
                </a:cxn>
              </a:cxnLst>
              <a:rect l="0" t="0" r="r" b="b"/>
              <a:pathLst>
                <a:path w="2850" h="780">
                  <a:moveTo>
                    <a:pt x="0" y="648"/>
                  </a:moveTo>
                  <a:cubicBezTo>
                    <a:pt x="61" y="672"/>
                    <a:pt x="122" y="677"/>
                    <a:pt x="186" y="690"/>
                  </a:cubicBezTo>
                  <a:cubicBezTo>
                    <a:pt x="390" y="686"/>
                    <a:pt x="559" y="690"/>
                    <a:pt x="750" y="642"/>
                  </a:cubicBezTo>
                  <a:cubicBezTo>
                    <a:pt x="792" y="614"/>
                    <a:pt x="840" y="598"/>
                    <a:pt x="882" y="570"/>
                  </a:cubicBezTo>
                  <a:cubicBezTo>
                    <a:pt x="904" y="555"/>
                    <a:pt x="981" y="490"/>
                    <a:pt x="984" y="486"/>
                  </a:cubicBezTo>
                  <a:cubicBezTo>
                    <a:pt x="1005" y="455"/>
                    <a:pt x="1029" y="423"/>
                    <a:pt x="1056" y="396"/>
                  </a:cubicBezTo>
                  <a:cubicBezTo>
                    <a:pt x="1062" y="376"/>
                    <a:pt x="1066" y="355"/>
                    <a:pt x="1074" y="336"/>
                  </a:cubicBezTo>
                  <a:cubicBezTo>
                    <a:pt x="1084" y="313"/>
                    <a:pt x="1106" y="289"/>
                    <a:pt x="1122" y="270"/>
                  </a:cubicBezTo>
                  <a:cubicBezTo>
                    <a:pt x="1142" y="245"/>
                    <a:pt x="1128" y="255"/>
                    <a:pt x="1146" y="222"/>
                  </a:cubicBezTo>
                  <a:cubicBezTo>
                    <a:pt x="1160" y="197"/>
                    <a:pt x="1180" y="181"/>
                    <a:pt x="1194" y="156"/>
                  </a:cubicBezTo>
                  <a:cubicBezTo>
                    <a:pt x="1216" y="118"/>
                    <a:pt x="1254" y="64"/>
                    <a:pt x="1254" y="18"/>
                  </a:cubicBezTo>
                  <a:cubicBezTo>
                    <a:pt x="1254" y="12"/>
                    <a:pt x="1250" y="30"/>
                    <a:pt x="1248" y="36"/>
                  </a:cubicBezTo>
                  <a:cubicBezTo>
                    <a:pt x="1257" y="122"/>
                    <a:pt x="1279" y="208"/>
                    <a:pt x="1326" y="282"/>
                  </a:cubicBezTo>
                  <a:cubicBezTo>
                    <a:pt x="1338" y="301"/>
                    <a:pt x="1356" y="317"/>
                    <a:pt x="1368" y="336"/>
                  </a:cubicBezTo>
                  <a:cubicBezTo>
                    <a:pt x="1378" y="352"/>
                    <a:pt x="1388" y="368"/>
                    <a:pt x="1398" y="384"/>
                  </a:cubicBezTo>
                  <a:cubicBezTo>
                    <a:pt x="1410" y="403"/>
                    <a:pt x="1433" y="413"/>
                    <a:pt x="1446" y="432"/>
                  </a:cubicBezTo>
                  <a:cubicBezTo>
                    <a:pt x="1491" y="499"/>
                    <a:pt x="1562" y="553"/>
                    <a:pt x="1626" y="600"/>
                  </a:cubicBezTo>
                  <a:cubicBezTo>
                    <a:pt x="1649" y="617"/>
                    <a:pt x="1674" y="644"/>
                    <a:pt x="1698" y="660"/>
                  </a:cubicBezTo>
                  <a:cubicBezTo>
                    <a:pt x="1787" y="717"/>
                    <a:pt x="1888" y="753"/>
                    <a:pt x="1992" y="768"/>
                  </a:cubicBezTo>
                  <a:cubicBezTo>
                    <a:pt x="2102" y="765"/>
                    <a:pt x="2172" y="780"/>
                    <a:pt x="2262" y="750"/>
                  </a:cubicBezTo>
                  <a:cubicBezTo>
                    <a:pt x="2447" y="688"/>
                    <a:pt x="2583" y="576"/>
                    <a:pt x="2670" y="402"/>
                  </a:cubicBezTo>
                  <a:cubicBezTo>
                    <a:pt x="2691" y="359"/>
                    <a:pt x="2707" y="310"/>
                    <a:pt x="2718" y="264"/>
                  </a:cubicBezTo>
                  <a:cubicBezTo>
                    <a:pt x="2731" y="211"/>
                    <a:pt x="2760" y="156"/>
                    <a:pt x="2784" y="108"/>
                  </a:cubicBezTo>
                  <a:cubicBezTo>
                    <a:pt x="2798" y="80"/>
                    <a:pt x="2803" y="41"/>
                    <a:pt x="2826" y="18"/>
                  </a:cubicBezTo>
                  <a:cubicBezTo>
                    <a:pt x="2826" y="18"/>
                    <a:pt x="2846" y="4"/>
                    <a:pt x="2850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49" name="Group 14"/>
            <p:cNvGrpSpPr>
              <a:grpSpLocks/>
            </p:cNvGrpSpPr>
            <p:nvPr/>
          </p:nvGrpSpPr>
          <p:grpSpPr bwMode="auto">
            <a:xfrm>
              <a:off x="1206491" y="4429132"/>
              <a:ext cx="2151063" cy="765175"/>
              <a:chOff x="1008" y="2736"/>
              <a:chExt cx="1355" cy="482"/>
            </a:xfrm>
          </p:grpSpPr>
          <p:grpSp>
            <p:nvGrpSpPr>
              <p:cNvPr id="150" name="Group 15"/>
              <p:cNvGrpSpPr>
                <a:grpSpLocks/>
              </p:cNvGrpSpPr>
              <p:nvPr/>
            </p:nvGrpSpPr>
            <p:grpSpPr bwMode="auto">
              <a:xfrm>
                <a:off x="1008" y="2736"/>
                <a:ext cx="336" cy="336"/>
                <a:chOff x="2232" y="2142"/>
                <a:chExt cx="336" cy="336"/>
              </a:xfrm>
            </p:grpSpPr>
            <p:sp>
              <p:nvSpPr>
                <p:cNvPr id="156" name="AutoShape 16"/>
                <p:cNvSpPr>
                  <a:spLocks noChangeArrowheads="1"/>
                </p:cNvSpPr>
                <p:nvPr/>
              </p:nvSpPr>
              <p:spPr bwMode="auto">
                <a:xfrm>
                  <a:off x="2232" y="2142"/>
                  <a:ext cx="336" cy="336"/>
                </a:xfrm>
                <a:prstGeom prst="flowChartDelay">
                  <a:avLst/>
                </a:prstGeom>
                <a:solidFill>
                  <a:schemeClr val="folHlink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folHlink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  <p:sp>
              <p:nvSpPr>
                <p:cNvPr id="157" name="Oval 17"/>
                <p:cNvSpPr>
                  <a:spLocks noChangeArrowheads="1"/>
                </p:cNvSpPr>
                <p:nvPr/>
              </p:nvSpPr>
              <p:spPr bwMode="auto">
                <a:xfrm>
                  <a:off x="2262" y="2190"/>
                  <a:ext cx="240" cy="240"/>
                </a:xfrm>
                <a:prstGeom prst="ellipse">
                  <a:avLst/>
                </a:prstGeom>
                <a:solidFill>
                  <a:srgbClr val="B2B2B2"/>
                </a:solidFill>
                <a:ln w="38100">
                  <a:solidFill>
                    <a:srgbClr val="777777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51" name="Group 18"/>
              <p:cNvGrpSpPr>
                <a:grpSpLocks/>
              </p:cNvGrpSpPr>
              <p:nvPr/>
            </p:nvGrpSpPr>
            <p:grpSpPr bwMode="auto">
              <a:xfrm rot="-4986088">
                <a:off x="1649" y="2503"/>
                <a:ext cx="360" cy="1069"/>
                <a:chOff x="4019" y="2934"/>
                <a:chExt cx="360" cy="1069"/>
              </a:xfrm>
            </p:grpSpPr>
            <p:grpSp>
              <p:nvGrpSpPr>
                <p:cNvPr id="153" name="Group 20"/>
                <p:cNvGrpSpPr>
                  <a:grpSpLocks/>
                </p:cNvGrpSpPr>
                <p:nvPr/>
              </p:nvGrpSpPr>
              <p:grpSpPr bwMode="auto">
                <a:xfrm>
                  <a:off x="4093" y="2977"/>
                  <a:ext cx="262" cy="993"/>
                  <a:chOff x="4093" y="2977"/>
                  <a:chExt cx="262" cy="993"/>
                </a:xfrm>
              </p:grpSpPr>
              <p:sp>
                <p:nvSpPr>
                  <p:cNvPr id="154" name="Freeform 21"/>
                  <p:cNvSpPr>
                    <a:spLocks/>
                  </p:cNvSpPr>
                  <p:nvPr/>
                </p:nvSpPr>
                <p:spPr bwMode="auto">
                  <a:xfrm>
                    <a:off x="4302" y="2977"/>
                    <a:ext cx="53" cy="359"/>
                  </a:xfrm>
                  <a:custGeom>
                    <a:avLst/>
                    <a:gdLst/>
                    <a:ahLst/>
                    <a:cxnLst>
                      <a:cxn ang="0">
                        <a:pos x="153" y="0"/>
                      </a:cxn>
                      <a:cxn ang="0">
                        <a:pos x="0" y="22"/>
                      </a:cxn>
                      <a:cxn ang="0">
                        <a:pos x="0" y="22"/>
                      </a:cxn>
                      <a:cxn ang="0">
                        <a:pos x="3" y="24"/>
                      </a:cxn>
                      <a:cxn ang="0">
                        <a:pos x="8" y="28"/>
                      </a:cxn>
                      <a:cxn ang="0">
                        <a:pos x="16" y="34"/>
                      </a:cxn>
                      <a:cxn ang="0">
                        <a:pos x="23" y="43"/>
                      </a:cxn>
                      <a:cxn ang="0">
                        <a:pos x="30" y="54"/>
                      </a:cxn>
                      <a:cxn ang="0">
                        <a:pos x="39" y="69"/>
                      </a:cxn>
                      <a:cxn ang="0">
                        <a:pos x="48" y="86"/>
                      </a:cxn>
                      <a:cxn ang="0">
                        <a:pos x="55" y="105"/>
                      </a:cxn>
                      <a:cxn ang="0">
                        <a:pos x="61" y="130"/>
                      </a:cxn>
                      <a:cxn ang="0">
                        <a:pos x="66" y="158"/>
                      </a:cxn>
                      <a:cxn ang="0">
                        <a:pos x="70" y="191"/>
                      </a:cxn>
                      <a:cxn ang="0">
                        <a:pos x="71" y="239"/>
                      </a:cxn>
                      <a:cxn ang="0">
                        <a:pos x="72" y="311"/>
                      </a:cxn>
                      <a:cxn ang="0">
                        <a:pos x="73" y="400"/>
                      </a:cxn>
                      <a:cxn ang="0">
                        <a:pos x="75" y="502"/>
                      </a:cxn>
                      <a:cxn ang="0">
                        <a:pos x="77" y="610"/>
                      </a:cxn>
                      <a:cxn ang="0">
                        <a:pos x="81" y="719"/>
                      </a:cxn>
                      <a:cxn ang="0">
                        <a:pos x="84" y="823"/>
                      </a:cxn>
                      <a:cxn ang="0">
                        <a:pos x="91" y="916"/>
                      </a:cxn>
                      <a:cxn ang="0">
                        <a:pos x="99" y="992"/>
                      </a:cxn>
                      <a:cxn ang="0">
                        <a:pos x="109" y="1048"/>
                      </a:cxn>
                      <a:cxn ang="0">
                        <a:pos x="122" y="1075"/>
                      </a:cxn>
                      <a:cxn ang="0">
                        <a:pos x="138" y="1070"/>
                      </a:cxn>
                      <a:cxn ang="0">
                        <a:pos x="147" y="1039"/>
                      </a:cxn>
                      <a:cxn ang="0">
                        <a:pos x="153" y="986"/>
                      </a:cxn>
                      <a:cxn ang="0">
                        <a:pos x="157" y="915"/>
                      </a:cxn>
                      <a:cxn ang="0">
                        <a:pos x="157" y="829"/>
                      </a:cxn>
                      <a:cxn ang="0">
                        <a:pos x="156" y="734"/>
                      </a:cxn>
                      <a:cxn ang="0">
                        <a:pos x="152" y="635"/>
                      </a:cxn>
                      <a:cxn ang="0">
                        <a:pos x="148" y="535"/>
                      </a:cxn>
                      <a:cxn ang="0">
                        <a:pos x="145" y="438"/>
                      </a:cxn>
                      <a:cxn ang="0">
                        <a:pos x="141" y="351"/>
                      </a:cxn>
                      <a:cxn ang="0">
                        <a:pos x="138" y="276"/>
                      </a:cxn>
                      <a:cxn ang="0">
                        <a:pos x="137" y="218"/>
                      </a:cxn>
                      <a:cxn ang="0">
                        <a:pos x="138" y="184"/>
                      </a:cxn>
                      <a:cxn ang="0">
                        <a:pos x="140" y="161"/>
                      </a:cxn>
                      <a:cxn ang="0">
                        <a:pos x="140" y="140"/>
                      </a:cxn>
                      <a:cxn ang="0">
                        <a:pos x="140" y="121"/>
                      </a:cxn>
                      <a:cxn ang="0">
                        <a:pos x="140" y="103"/>
                      </a:cxn>
                      <a:cxn ang="0">
                        <a:pos x="140" y="87"/>
                      </a:cxn>
                      <a:cxn ang="0">
                        <a:pos x="140" y="71"/>
                      </a:cxn>
                      <a:cxn ang="0">
                        <a:pos x="140" y="56"/>
                      </a:cxn>
                      <a:cxn ang="0">
                        <a:pos x="141" y="44"/>
                      </a:cxn>
                      <a:cxn ang="0">
                        <a:pos x="142" y="31"/>
                      </a:cxn>
                      <a:cxn ang="0">
                        <a:pos x="145" y="19"/>
                      </a:cxn>
                      <a:cxn ang="0">
                        <a:pos x="148" y="10"/>
                      </a:cxn>
                      <a:cxn ang="0">
                        <a:pos x="153" y="0"/>
                      </a:cxn>
                      <a:cxn ang="0">
                        <a:pos x="153" y="0"/>
                      </a:cxn>
                    </a:cxnLst>
                    <a:rect l="0" t="0" r="r" b="b"/>
                    <a:pathLst>
                      <a:path w="157" h="1075">
                        <a:moveTo>
                          <a:pt x="153" y="0"/>
                        </a:moveTo>
                        <a:lnTo>
                          <a:pt x="0" y="22"/>
                        </a:lnTo>
                        <a:lnTo>
                          <a:pt x="0" y="22"/>
                        </a:lnTo>
                        <a:lnTo>
                          <a:pt x="3" y="24"/>
                        </a:lnTo>
                        <a:lnTo>
                          <a:pt x="8" y="28"/>
                        </a:lnTo>
                        <a:lnTo>
                          <a:pt x="16" y="34"/>
                        </a:lnTo>
                        <a:lnTo>
                          <a:pt x="23" y="43"/>
                        </a:lnTo>
                        <a:lnTo>
                          <a:pt x="30" y="54"/>
                        </a:lnTo>
                        <a:lnTo>
                          <a:pt x="39" y="69"/>
                        </a:lnTo>
                        <a:lnTo>
                          <a:pt x="48" y="86"/>
                        </a:lnTo>
                        <a:lnTo>
                          <a:pt x="55" y="105"/>
                        </a:lnTo>
                        <a:lnTo>
                          <a:pt x="61" y="130"/>
                        </a:lnTo>
                        <a:lnTo>
                          <a:pt x="66" y="158"/>
                        </a:lnTo>
                        <a:lnTo>
                          <a:pt x="70" y="191"/>
                        </a:lnTo>
                        <a:lnTo>
                          <a:pt x="71" y="239"/>
                        </a:lnTo>
                        <a:lnTo>
                          <a:pt x="72" y="311"/>
                        </a:lnTo>
                        <a:lnTo>
                          <a:pt x="73" y="400"/>
                        </a:lnTo>
                        <a:lnTo>
                          <a:pt x="75" y="502"/>
                        </a:lnTo>
                        <a:lnTo>
                          <a:pt x="77" y="610"/>
                        </a:lnTo>
                        <a:lnTo>
                          <a:pt x="81" y="719"/>
                        </a:lnTo>
                        <a:lnTo>
                          <a:pt x="84" y="823"/>
                        </a:lnTo>
                        <a:lnTo>
                          <a:pt x="91" y="916"/>
                        </a:lnTo>
                        <a:lnTo>
                          <a:pt x="99" y="992"/>
                        </a:lnTo>
                        <a:lnTo>
                          <a:pt x="109" y="1048"/>
                        </a:lnTo>
                        <a:lnTo>
                          <a:pt x="122" y="1075"/>
                        </a:lnTo>
                        <a:lnTo>
                          <a:pt x="138" y="1070"/>
                        </a:lnTo>
                        <a:lnTo>
                          <a:pt x="147" y="1039"/>
                        </a:lnTo>
                        <a:lnTo>
                          <a:pt x="153" y="986"/>
                        </a:lnTo>
                        <a:lnTo>
                          <a:pt x="157" y="915"/>
                        </a:lnTo>
                        <a:lnTo>
                          <a:pt x="157" y="829"/>
                        </a:lnTo>
                        <a:lnTo>
                          <a:pt x="156" y="734"/>
                        </a:lnTo>
                        <a:lnTo>
                          <a:pt x="152" y="635"/>
                        </a:lnTo>
                        <a:lnTo>
                          <a:pt x="148" y="535"/>
                        </a:lnTo>
                        <a:lnTo>
                          <a:pt x="145" y="438"/>
                        </a:lnTo>
                        <a:lnTo>
                          <a:pt x="141" y="351"/>
                        </a:lnTo>
                        <a:lnTo>
                          <a:pt x="138" y="276"/>
                        </a:lnTo>
                        <a:lnTo>
                          <a:pt x="137" y="218"/>
                        </a:lnTo>
                        <a:lnTo>
                          <a:pt x="138" y="184"/>
                        </a:lnTo>
                        <a:lnTo>
                          <a:pt x="140" y="161"/>
                        </a:lnTo>
                        <a:lnTo>
                          <a:pt x="140" y="140"/>
                        </a:lnTo>
                        <a:lnTo>
                          <a:pt x="140" y="121"/>
                        </a:lnTo>
                        <a:lnTo>
                          <a:pt x="140" y="103"/>
                        </a:lnTo>
                        <a:lnTo>
                          <a:pt x="140" y="87"/>
                        </a:lnTo>
                        <a:lnTo>
                          <a:pt x="140" y="71"/>
                        </a:lnTo>
                        <a:lnTo>
                          <a:pt x="140" y="56"/>
                        </a:lnTo>
                        <a:lnTo>
                          <a:pt x="141" y="44"/>
                        </a:lnTo>
                        <a:lnTo>
                          <a:pt x="142" y="31"/>
                        </a:lnTo>
                        <a:lnTo>
                          <a:pt x="145" y="19"/>
                        </a:lnTo>
                        <a:lnTo>
                          <a:pt x="148" y="10"/>
                        </a:lnTo>
                        <a:lnTo>
                          <a:pt x="153" y="0"/>
                        </a:lnTo>
                        <a:lnTo>
                          <a:pt x="153" y="0"/>
                        </a:lnTo>
                        <a:close/>
                      </a:path>
                    </a:pathLst>
                  </a:custGeom>
                  <a:solidFill>
                    <a:srgbClr val="D9D9D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55" name="Freeform 22"/>
                  <p:cNvSpPr>
                    <a:spLocks/>
                  </p:cNvSpPr>
                  <p:nvPr/>
                </p:nvSpPr>
                <p:spPr bwMode="auto">
                  <a:xfrm>
                    <a:off x="4093" y="3406"/>
                    <a:ext cx="229" cy="564"/>
                  </a:xfrm>
                  <a:custGeom>
                    <a:avLst/>
                    <a:gdLst/>
                    <a:ahLst/>
                    <a:cxnLst>
                      <a:cxn ang="0">
                        <a:pos x="687" y="0"/>
                      </a:cxn>
                      <a:cxn ang="0">
                        <a:pos x="686" y="5"/>
                      </a:cxn>
                      <a:cxn ang="0">
                        <a:pos x="686" y="20"/>
                      </a:cxn>
                      <a:cxn ang="0">
                        <a:pos x="684" y="44"/>
                      </a:cxn>
                      <a:cxn ang="0">
                        <a:pos x="682" y="76"/>
                      </a:cxn>
                      <a:cxn ang="0">
                        <a:pos x="677" y="114"/>
                      </a:cxn>
                      <a:cxn ang="0">
                        <a:pos x="670" y="159"/>
                      </a:cxn>
                      <a:cxn ang="0">
                        <a:pos x="660" y="209"/>
                      </a:cxn>
                      <a:cxn ang="0">
                        <a:pos x="647" y="262"/>
                      </a:cxn>
                      <a:cxn ang="0">
                        <a:pos x="632" y="318"/>
                      </a:cxn>
                      <a:cxn ang="0">
                        <a:pos x="611" y="376"/>
                      </a:cxn>
                      <a:cxn ang="0">
                        <a:pos x="586" y="434"/>
                      </a:cxn>
                      <a:cxn ang="0">
                        <a:pos x="557" y="493"/>
                      </a:cxn>
                      <a:cxn ang="0">
                        <a:pos x="520" y="552"/>
                      </a:cxn>
                      <a:cxn ang="0">
                        <a:pos x="480" y="612"/>
                      </a:cxn>
                      <a:cxn ang="0">
                        <a:pos x="436" y="676"/>
                      </a:cxn>
                      <a:cxn ang="0">
                        <a:pos x="389" y="738"/>
                      </a:cxn>
                      <a:cxn ang="0">
                        <a:pos x="342" y="802"/>
                      </a:cxn>
                      <a:cxn ang="0">
                        <a:pos x="295" y="866"/>
                      </a:cxn>
                      <a:cxn ang="0">
                        <a:pos x="249" y="929"/>
                      </a:cxn>
                      <a:cxn ang="0">
                        <a:pos x="206" y="989"/>
                      </a:cxn>
                      <a:cxn ang="0">
                        <a:pos x="167" y="1047"/>
                      </a:cxn>
                      <a:cxn ang="0">
                        <a:pos x="134" y="1102"/>
                      </a:cxn>
                      <a:cxn ang="0">
                        <a:pos x="106" y="1154"/>
                      </a:cxn>
                      <a:cxn ang="0">
                        <a:pos x="87" y="1200"/>
                      </a:cxn>
                      <a:cxn ang="0">
                        <a:pos x="72" y="1243"/>
                      </a:cxn>
                      <a:cxn ang="0">
                        <a:pos x="59" y="1285"/>
                      </a:cxn>
                      <a:cxn ang="0">
                        <a:pos x="47" y="1327"/>
                      </a:cxn>
                      <a:cxn ang="0">
                        <a:pos x="36" y="1366"/>
                      </a:cxn>
                      <a:cxn ang="0">
                        <a:pos x="26" y="1407"/>
                      </a:cxn>
                      <a:cxn ang="0">
                        <a:pos x="18" y="1446"/>
                      </a:cxn>
                      <a:cxn ang="0">
                        <a:pos x="11" y="1485"/>
                      </a:cxn>
                      <a:cxn ang="0">
                        <a:pos x="6" y="1526"/>
                      </a:cxn>
                      <a:cxn ang="0">
                        <a:pos x="2" y="1565"/>
                      </a:cxn>
                      <a:cxn ang="0">
                        <a:pos x="1" y="1607"/>
                      </a:cxn>
                      <a:cxn ang="0">
                        <a:pos x="0" y="1649"/>
                      </a:cxn>
                      <a:cxn ang="0">
                        <a:pos x="2" y="1693"/>
                      </a:cxn>
                    </a:cxnLst>
                    <a:rect l="0" t="0" r="r" b="b"/>
                    <a:pathLst>
                      <a:path w="687" h="1693">
                        <a:moveTo>
                          <a:pt x="687" y="0"/>
                        </a:moveTo>
                        <a:lnTo>
                          <a:pt x="686" y="5"/>
                        </a:lnTo>
                        <a:lnTo>
                          <a:pt x="686" y="20"/>
                        </a:lnTo>
                        <a:lnTo>
                          <a:pt x="684" y="44"/>
                        </a:lnTo>
                        <a:lnTo>
                          <a:pt x="682" y="76"/>
                        </a:lnTo>
                        <a:lnTo>
                          <a:pt x="677" y="114"/>
                        </a:lnTo>
                        <a:lnTo>
                          <a:pt x="670" y="159"/>
                        </a:lnTo>
                        <a:lnTo>
                          <a:pt x="660" y="209"/>
                        </a:lnTo>
                        <a:lnTo>
                          <a:pt x="647" y="262"/>
                        </a:lnTo>
                        <a:lnTo>
                          <a:pt x="632" y="318"/>
                        </a:lnTo>
                        <a:lnTo>
                          <a:pt x="611" y="376"/>
                        </a:lnTo>
                        <a:lnTo>
                          <a:pt x="586" y="434"/>
                        </a:lnTo>
                        <a:lnTo>
                          <a:pt x="557" y="493"/>
                        </a:lnTo>
                        <a:lnTo>
                          <a:pt x="520" y="552"/>
                        </a:lnTo>
                        <a:lnTo>
                          <a:pt x="480" y="612"/>
                        </a:lnTo>
                        <a:lnTo>
                          <a:pt x="436" y="676"/>
                        </a:lnTo>
                        <a:lnTo>
                          <a:pt x="389" y="738"/>
                        </a:lnTo>
                        <a:lnTo>
                          <a:pt x="342" y="802"/>
                        </a:lnTo>
                        <a:lnTo>
                          <a:pt x="295" y="866"/>
                        </a:lnTo>
                        <a:lnTo>
                          <a:pt x="249" y="929"/>
                        </a:lnTo>
                        <a:lnTo>
                          <a:pt x="206" y="989"/>
                        </a:lnTo>
                        <a:lnTo>
                          <a:pt x="167" y="1047"/>
                        </a:lnTo>
                        <a:lnTo>
                          <a:pt x="134" y="1102"/>
                        </a:lnTo>
                        <a:lnTo>
                          <a:pt x="106" y="1154"/>
                        </a:lnTo>
                        <a:lnTo>
                          <a:pt x="87" y="1200"/>
                        </a:lnTo>
                        <a:lnTo>
                          <a:pt x="72" y="1243"/>
                        </a:lnTo>
                        <a:lnTo>
                          <a:pt x="59" y="1285"/>
                        </a:lnTo>
                        <a:lnTo>
                          <a:pt x="47" y="1327"/>
                        </a:lnTo>
                        <a:lnTo>
                          <a:pt x="36" y="1366"/>
                        </a:lnTo>
                        <a:lnTo>
                          <a:pt x="26" y="1407"/>
                        </a:lnTo>
                        <a:lnTo>
                          <a:pt x="18" y="1446"/>
                        </a:lnTo>
                        <a:lnTo>
                          <a:pt x="11" y="1485"/>
                        </a:lnTo>
                        <a:lnTo>
                          <a:pt x="6" y="1526"/>
                        </a:lnTo>
                        <a:lnTo>
                          <a:pt x="2" y="1565"/>
                        </a:lnTo>
                        <a:lnTo>
                          <a:pt x="1" y="1607"/>
                        </a:lnTo>
                        <a:lnTo>
                          <a:pt x="0" y="1649"/>
                        </a:lnTo>
                        <a:lnTo>
                          <a:pt x="2" y="1693"/>
                        </a:lnTo>
                      </a:path>
                    </a:pathLst>
                  </a:custGeom>
                  <a:noFill/>
                  <a:ln w="23813">
                    <a:solidFill>
                      <a:srgbClr val="D9D9D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sp>
              <p:nvSpPr>
                <p:cNvPr id="152" name="Freeform 19"/>
                <p:cNvSpPr>
                  <a:spLocks/>
                </p:cNvSpPr>
                <p:nvPr/>
              </p:nvSpPr>
              <p:spPr bwMode="auto">
                <a:xfrm>
                  <a:off x="4019" y="2934"/>
                  <a:ext cx="360" cy="1069"/>
                </a:xfrm>
                <a:custGeom>
                  <a:avLst/>
                  <a:gdLst/>
                  <a:ahLst/>
                  <a:cxnLst>
                    <a:cxn ang="0">
                      <a:pos x="542" y="106"/>
                    </a:cxn>
                    <a:cxn ang="0">
                      <a:pos x="553" y="151"/>
                    </a:cxn>
                    <a:cxn ang="0">
                      <a:pos x="568" y="239"/>
                    </a:cxn>
                    <a:cxn ang="0">
                      <a:pos x="582" y="378"/>
                    </a:cxn>
                    <a:cxn ang="0">
                      <a:pos x="594" y="568"/>
                    </a:cxn>
                    <a:cxn ang="0">
                      <a:pos x="608" y="778"/>
                    </a:cxn>
                    <a:cxn ang="0">
                      <a:pos x="620" y="969"/>
                    </a:cxn>
                    <a:cxn ang="0">
                      <a:pos x="631" y="1099"/>
                    </a:cxn>
                    <a:cxn ang="0">
                      <a:pos x="633" y="1154"/>
                    </a:cxn>
                    <a:cxn ang="0">
                      <a:pos x="630" y="1194"/>
                    </a:cxn>
                    <a:cxn ang="0">
                      <a:pos x="632" y="1227"/>
                    </a:cxn>
                    <a:cxn ang="0">
                      <a:pos x="655" y="1253"/>
                    </a:cxn>
                    <a:cxn ang="0">
                      <a:pos x="671" y="1280"/>
                    </a:cxn>
                    <a:cxn ang="0">
                      <a:pos x="669" y="1369"/>
                    </a:cxn>
                    <a:cxn ang="0">
                      <a:pos x="654" y="1506"/>
                    </a:cxn>
                    <a:cxn ang="0">
                      <a:pos x="620" y="1663"/>
                    </a:cxn>
                    <a:cxn ang="0">
                      <a:pos x="502" y="1942"/>
                    </a:cxn>
                    <a:cxn ang="0">
                      <a:pos x="335" y="2232"/>
                    </a:cxn>
                    <a:cxn ang="0">
                      <a:pos x="179" y="2468"/>
                    </a:cxn>
                    <a:cxn ang="0">
                      <a:pos x="68" y="2659"/>
                    </a:cxn>
                    <a:cxn ang="0">
                      <a:pos x="23" y="2818"/>
                    </a:cxn>
                    <a:cxn ang="0">
                      <a:pos x="4" y="2951"/>
                    </a:cxn>
                    <a:cxn ang="0">
                      <a:pos x="0" y="3054"/>
                    </a:cxn>
                    <a:cxn ang="0">
                      <a:pos x="2" y="3124"/>
                    </a:cxn>
                    <a:cxn ang="0">
                      <a:pos x="14" y="3151"/>
                    </a:cxn>
                    <a:cxn ang="0">
                      <a:pos x="67" y="3188"/>
                    </a:cxn>
                    <a:cxn ang="0">
                      <a:pos x="158" y="3207"/>
                    </a:cxn>
                    <a:cxn ang="0">
                      <a:pos x="275" y="3162"/>
                    </a:cxn>
                    <a:cxn ang="0">
                      <a:pos x="316" y="3097"/>
                    </a:cxn>
                    <a:cxn ang="0">
                      <a:pos x="321" y="2969"/>
                    </a:cxn>
                    <a:cxn ang="0">
                      <a:pos x="354" y="2776"/>
                    </a:cxn>
                    <a:cxn ang="0">
                      <a:pos x="443" y="2562"/>
                    </a:cxn>
                    <a:cxn ang="0">
                      <a:pos x="595" y="2349"/>
                    </a:cxn>
                    <a:cxn ang="0">
                      <a:pos x="769" y="2094"/>
                    </a:cxn>
                    <a:cxn ang="0">
                      <a:pos x="917" y="1787"/>
                    </a:cxn>
                    <a:cxn ang="0">
                      <a:pos x="998" y="1421"/>
                    </a:cxn>
                    <a:cxn ang="0">
                      <a:pos x="1007" y="1281"/>
                    </a:cxn>
                    <a:cxn ang="0">
                      <a:pos x="1025" y="1259"/>
                    </a:cxn>
                    <a:cxn ang="0">
                      <a:pos x="1049" y="1212"/>
                    </a:cxn>
                    <a:cxn ang="0">
                      <a:pos x="1063" y="1132"/>
                    </a:cxn>
                    <a:cxn ang="0">
                      <a:pos x="1061" y="974"/>
                    </a:cxn>
                    <a:cxn ang="0">
                      <a:pos x="1054" y="653"/>
                    </a:cxn>
                    <a:cxn ang="0">
                      <a:pos x="1051" y="296"/>
                    </a:cxn>
                    <a:cxn ang="0">
                      <a:pos x="1067" y="39"/>
                    </a:cxn>
                    <a:cxn ang="0">
                      <a:pos x="541" y="99"/>
                    </a:cxn>
                  </a:cxnLst>
                  <a:rect l="0" t="0" r="r" b="b"/>
                  <a:pathLst>
                    <a:path w="1079" h="3207">
                      <a:moveTo>
                        <a:pt x="541" y="99"/>
                      </a:moveTo>
                      <a:lnTo>
                        <a:pt x="541" y="100"/>
                      </a:lnTo>
                      <a:lnTo>
                        <a:pt x="542" y="106"/>
                      </a:lnTo>
                      <a:lnTo>
                        <a:pt x="546" y="116"/>
                      </a:lnTo>
                      <a:lnTo>
                        <a:pt x="549" y="131"/>
                      </a:lnTo>
                      <a:lnTo>
                        <a:pt x="553" y="151"/>
                      </a:lnTo>
                      <a:lnTo>
                        <a:pt x="557" y="175"/>
                      </a:lnTo>
                      <a:lnTo>
                        <a:pt x="562" y="205"/>
                      </a:lnTo>
                      <a:lnTo>
                        <a:pt x="568" y="239"/>
                      </a:lnTo>
                      <a:lnTo>
                        <a:pt x="573" y="280"/>
                      </a:lnTo>
                      <a:lnTo>
                        <a:pt x="578" y="326"/>
                      </a:lnTo>
                      <a:lnTo>
                        <a:pt x="582" y="378"/>
                      </a:lnTo>
                      <a:lnTo>
                        <a:pt x="587" y="437"/>
                      </a:lnTo>
                      <a:lnTo>
                        <a:pt x="590" y="501"/>
                      </a:lnTo>
                      <a:lnTo>
                        <a:pt x="594" y="568"/>
                      </a:lnTo>
                      <a:lnTo>
                        <a:pt x="599" y="638"/>
                      </a:lnTo>
                      <a:lnTo>
                        <a:pt x="604" y="708"/>
                      </a:lnTo>
                      <a:lnTo>
                        <a:pt x="608" y="778"/>
                      </a:lnTo>
                      <a:lnTo>
                        <a:pt x="612" y="846"/>
                      </a:lnTo>
                      <a:lnTo>
                        <a:pt x="616" y="910"/>
                      </a:lnTo>
                      <a:lnTo>
                        <a:pt x="620" y="969"/>
                      </a:lnTo>
                      <a:lnTo>
                        <a:pt x="623" y="1021"/>
                      </a:lnTo>
                      <a:lnTo>
                        <a:pt x="627" y="1065"/>
                      </a:lnTo>
                      <a:lnTo>
                        <a:pt x="631" y="1099"/>
                      </a:lnTo>
                      <a:lnTo>
                        <a:pt x="633" y="1122"/>
                      </a:lnTo>
                      <a:lnTo>
                        <a:pt x="633" y="1138"/>
                      </a:lnTo>
                      <a:lnTo>
                        <a:pt x="633" y="1154"/>
                      </a:lnTo>
                      <a:lnTo>
                        <a:pt x="632" y="1168"/>
                      </a:lnTo>
                      <a:lnTo>
                        <a:pt x="631" y="1181"/>
                      </a:lnTo>
                      <a:lnTo>
                        <a:pt x="630" y="1194"/>
                      </a:lnTo>
                      <a:lnTo>
                        <a:pt x="628" y="1206"/>
                      </a:lnTo>
                      <a:lnTo>
                        <a:pt x="630" y="1216"/>
                      </a:lnTo>
                      <a:lnTo>
                        <a:pt x="632" y="1227"/>
                      </a:lnTo>
                      <a:lnTo>
                        <a:pt x="637" y="1236"/>
                      </a:lnTo>
                      <a:lnTo>
                        <a:pt x="644" y="1244"/>
                      </a:lnTo>
                      <a:lnTo>
                        <a:pt x="655" y="1253"/>
                      </a:lnTo>
                      <a:lnTo>
                        <a:pt x="671" y="1261"/>
                      </a:lnTo>
                      <a:lnTo>
                        <a:pt x="671" y="1266"/>
                      </a:lnTo>
                      <a:lnTo>
                        <a:pt x="671" y="1280"/>
                      </a:lnTo>
                      <a:lnTo>
                        <a:pt x="671" y="1303"/>
                      </a:lnTo>
                      <a:lnTo>
                        <a:pt x="670" y="1333"/>
                      </a:lnTo>
                      <a:lnTo>
                        <a:pt x="669" y="1369"/>
                      </a:lnTo>
                      <a:lnTo>
                        <a:pt x="665" y="1410"/>
                      </a:lnTo>
                      <a:lnTo>
                        <a:pt x="662" y="1457"/>
                      </a:lnTo>
                      <a:lnTo>
                        <a:pt x="654" y="1506"/>
                      </a:lnTo>
                      <a:lnTo>
                        <a:pt x="646" y="1557"/>
                      </a:lnTo>
                      <a:lnTo>
                        <a:pt x="635" y="1610"/>
                      </a:lnTo>
                      <a:lnTo>
                        <a:pt x="620" y="1663"/>
                      </a:lnTo>
                      <a:lnTo>
                        <a:pt x="603" y="1716"/>
                      </a:lnTo>
                      <a:lnTo>
                        <a:pt x="553" y="1833"/>
                      </a:lnTo>
                      <a:lnTo>
                        <a:pt x="502" y="1942"/>
                      </a:lnTo>
                      <a:lnTo>
                        <a:pt x="447" y="2045"/>
                      </a:lnTo>
                      <a:lnTo>
                        <a:pt x="390" y="2142"/>
                      </a:lnTo>
                      <a:lnTo>
                        <a:pt x="335" y="2232"/>
                      </a:lnTo>
                      <a:lnTo>
                        <a:pt x="279" y="2317"/>
                      </a:lnTo>
                      <a:lnTo>
                        <a:pt x="227" y="2395"/>
                      </a:lnTo>
                      <a:lnTo>
                        <a:pt x="179" y="2468"/>
                      </a:lnTo>
                      <a:lnTo>
                        <a:pt x="134" y="2537"/>
                      </a:lnTo>
                      <a:lnTo>
                        <a:pt x="98" y="2600"/>
                      </a:lnTo>
                      <a:lnTo>
                        <a:pt x="68" y="2659"/>
                      </a:lnTo>
                      <a:lnTo>
                        <a:pt x="48" y="2716"/>
                      </a:lnTo>
                      <a:lnTo>
                        <a:pt x="34" y="2768"/>
                      </a:lnTo>
                      <a:lnTo>
                        <a:pt x="23" y="2818"/>
                      </a:lnTo>
                      <a:lnTo>
                        <a:pt x="15" y="2865"/>
                      </a:lnTo>
                      <a:lnTo>
                        <a:pt x="9" y="2909"/>
                      </a:lnTo>
                      <a:lnTo>
                        <a:pt x="4" y="2951"/>
                      </a:lnTo>
                      <a:lnTo>
                        <a:pt x="2" y="2987"/>
                      </a:lnTo>
                      <a:lnTo>
                        <a:pt x="0" y="3022"/>
                      </a:lnTo>
                      <a:lnTo>
                        <a:pt x="0" y="3054"/>
                      </a:lnTo>
                      <a:lnTo>
                        <a:pt x="0" y="3081"/>
                      </a:lnTo>
                      <a:lnTo>
                        <a:pt x="2" y="3104"/>
                      </a:lnTo>
                      <a:lnTo>
                        <a:pt x="2" y="3124"/>
                      </a:lnTo>
                      <a:lnTo>
                        <a:pt x="3" y="3140"/>
                      </a:lnTo>
                      <a:lnTo>
                        <a:pt x="5" y="3142"/>
                      </a:lnTo>
                      <a:lnTo>
                        <a:pt x="14" y="3151"/>
                      </a:lnTo>
                      <a:lnTo>
                        <a:pt x="26" y="3162"/>
                      </a:lnTo>
                      <a:lnTo>
                        <a:pt x="45" y="3174"/>
                      </a:lnTo>
                      <a:lnTo>
                        <a:pt x="67" y="3188"/>
                      </a:lnTo>
                      <a:lnTo>
                        <a:pt x="94" y="3198"/>
                      </a:lnTo>
                      <a:lnTo>
                        <a:pt x="125" y="3205"/>
                      </a:lnTo>
                      <a:lnTo>
                        <a:pt x="158" y="3207"/>
                      </a:lnTo>
                      <a:lnTo>
                        <a:pt x="195" y="3201"/>
                      </a:lnTo>
                      <a:lnTo>
                        <a:pt x="233" y="3186"/>
                      </a:lnTo>
                      <a:lnTo>
                        <a:pt x="275" y="3162"/>
                      </a:lnTo>
                      <a:lnTo>
                        <a:pt x="319" y="3125"/>
                      </a:lnTo>
                      <a:lnTo>
                        <a:pt x="318" y="3118"/>
                      </a:lnTo>
                      <a:lnTo>
                        <a:pt x="316" y="3097"/>
                      </a:lnTo>
                      <a:lnTo>
                        <a:pt x="316" y="3064"/>
                      </a:lnTo>
                      <a:lnTo>
                        <a:pt x="318" y="3021"/>
                      </a:lnTo>
                      <a:lnTo>
                        <a:pt x="321" y="2969"/>
                      </a:lnTo>
                      <a:lnTo>
                        <a:pt x="327" y="2910"/>
                      </a:lnTo>
                      <a:lnTo>
                        <a:pt x="338" y="2845"/>
                      </a:lnTo>
                      <a:lnTo>
                        <a:pt x="354" y="2776"/>
                      </a:lnTo>
                      <a:lnTo>
                        <a:pt x="377" y="2705"/>
                      </a:lnTo>
                      <a:lnTo>
                        <a:pt x="406" y="2634"/>
                      </a:lnTo>
                      <a:lnTo>
                        <a:pt x="443" y="2562"/>
                      </a:lnTo>
                      <a:lnTo>
                        <a:pt x="488" y="2494"/>
                      </a:lnTo>
                      <a:lnTo>
                        <a:pt x="540" y="2424"/>
                      </a:lnTo>
                      <a:lnTo>
                        <a:pt x="595" y="2349"/>
                      </a:lnTo>
                      <a:lnTo>
                        <a:pt x="653" y="2269"/>
                      </a:lnTo>
                      <a:lnTo>
                        <a:pt x="711" y="2184"/>
                      </a:lnTo>
                      <a:lnTo>
                        <a:pt x="769" y="2094"/>
                      </a:lnTo>
                      <a:lnTo>
                        <a:pt x="823" y="1997"/>
                      </a:lnTo>
                      <a:lnTo>
                        <a:pt x="873" y="1895"/>
                      </a:lnTo>
                      <a:lnTo>
                        <a:pt x="917" y="1787"/>
                      </a:lnTo>
                      <a:lnTo>
                        <a:pt x="953" y="1672"/>
                      </a:lnTo>
                      <a:lnTo>
                        <a:pt x="981" y="1550"/>
                      </a:lnTo>
                      <a:lnTo>
                        <a:pt x="998" y="1421"/>
                      </a:lnTo>
                      <a:lnTo>
                        <a:pt x="1003" y="1285"/>
                      </a:lnTo>
                      <a:lnTo>
                        <a:pt x="1003" y="1283"/>
                      </a:lnTo>
                      <a:lnTo>
                        <a:pt x="1007" y="1281"/>
                      </a:lnTo>
                      <a:lnTo>
                        <a:pt x="1012" y="1276"/>
                      </a:lnTo>
                      <a:lnTo>
                        <a:pt x="1018" y="1269"/>
                      </a:lnTo>
                      <a:lnTo>
                        <a:pt x="1025" y="1259"/>
                      </a:lnTo>
                      <a:lnTo>
                        <a:pt x="1033" y="1247"/>
                      </a:lnTo>
                      <a:lnTo>
                        <a:pt x="1041" y="1231"/>
                      </a:lnTo>
                      <a:lnTo>
                        <a:pt x="1049" y="1212"/>
                      </a:lnTo>
                      <a:lnTo>
                        <a:pt x="1055" y="1189"/>
                      </a:lnTo>
                      <a:lnTo>
                        <a:pt x="1060" y="1163"/>
                      </a:lnTo>
                      <a:lnTo>
                        <a:pt x="1063" y="1132"/>
                      </a:lnTo>
                      <a:lnTo>
                        <a:pt x="1065" y="1099"/>
                      </a:lnTo>
                      <a:lnTo>
                        <a:pt x="1063" y="1048"/>
                      </a:lnTo>
                      <a:lnTo>
                        <a:pt x="1061" y="974"/>
                      </a:lnTo>
                      <a:lnTo>
                        <a:pt x="1059" y="879"/>
                      </a:lnTo>
                      <a:lnTo>
                        <a:pt x="1056" y="771"/>
                      </a:lnTo>
                      <a:lnTo>
                        <a:pt x="1054" y="653"/>
                      </a:lnTo>
                      <a:lnTo>
                        <a:pt x="1051" y="532"/>
                      </a:lnTo>
                      <a:lnTo>
                        <a:pt x="1050" y="410"/>
                      </a:lnTo>
                      <a:lnTo>
                        <a:pt x="1051" y="296"/>
                      </a:lnTo>
                      <a:lnTo>
                        <a:pt x="1054" y="192"/>
                      </a:lnTo>
                      <a:lnTo>
                        <a:pt x="1059" y="105"/>
                      </a:lnTo>
                      <a:lnTo>
                        <a:pt x="1067" y="39"/>
                      </a:lnTo>
                      <a:lnTo>
                        <a:pt x="1079" y="0"/>
                      </a:lnTo>
                      <a:lnTo>
                        <a:pt x="541" y="99"/>
                      </a:lnTo>
                      <a:lnTo>
                        <a:pt x="541" y="99"/>
                      </a:lnTo>
                      <a:close/>
                    </a:path>
                  </a:pathLst>
                </a:custGeom>
                <a:solidFill>
                  <a:srgbClr val="77777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Circuito paralelo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3578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Quando retiramos uma lâmpada...</a:t>
            </a:r>
          </a:p>
          <a:p>
            <a:pPr>
              <a:spcBef>
                <a:spcPts val="0"/>
              </a:spcBef>
            </a:pPr>
            <a:r>
              <a:rPr lang="pt-BR" dirty="0" smtClean="0">
                <a:solidFill>
                  <a:srgbClr val="C00000"/>
                </a:solidFill>
              </a:rPr>
              <a:t>... as demais permanecem acesas.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234" name="Espaço Reservado para Número de Slide 2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16</a:t>
            </a:fld>
            <a:endParaRPr lang="pt-BR"/>
          </a:p>
        </p:txBody>
      </p:sp>
      <p:grpSp>
        <p:nvGrpSpPr>
          <p:cNvPr id="180" name="Grupo 179"/>
          <p:cNvGrpSpPr/>
          <p:nvPr/>
        </p:nvGrpSpPr>
        <p:grpSpPr>
          <a:xfrm>
            <a:off x="828652" y="1857364"/>
            <a:ext cx="7743876" cy="4000528"/>
            <a:chOff x="828652" y="1857364"/>
            <a:chExt cx="7743876" cy="4000528"/>
          </a:xfrm>
        </p:grpSpPr>
        <p:grpSp>
          <p:nvGrpSpPr>
            <p:cNvPr id="11" name="Group 23"/>
            <p:cNvGrpSpPr>
              <a:grpSpLocks/>
            </p:cNvGrpSpPr>
            <p:nvPr/>
          </p:nvGrpSpPr>
          <p:grpSpPr bwMode="auto">
            <a:xfrm>
              <a:off x="4254101" y="3610798"/>
              <a:ext cx="1685223" cy="2247094"/>
              <a:chOff x="3456" y="2928"/>
              <a:chExt cx="1008" cy="1332"/>
            </a:xfrm>
          </p:grpSpPr>
          <p:grpSp>
            <p:nvGrpSpPr>
              <p:cNvPr id="12" name="Group 24"/>
              <p:cNvGrpSpPr>
                <a:grpSpLocks/>
              </p:cNvGrpSpPr>
              <p:nvPr/>
            </p:nvGrpSpPr>
            <p:grpSpPr bwMode="auto">
              <a:xfrm>
                <a:off x="3456" y="3072"/>
                <a:ext cx="1008" cy="1188"/>
                <a:chOff x="3456" y="3120"/>
                <a:chExt cx="1008" cy="1188"/>
              </a:xfrm>
            </p:grpSpPr>
            <p:sp>
              <p:nvSpPr>
                <p:cNvPr id="217" name="AutoShape 25" descr="Carvalho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1008" cy="720"/>
                </a:xfrm>
                <a:prstGeom prst="can">
                  <a:avLst>
                    <a:gd name="adj" fmla="val 50000"/>
                  </a:avLst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18" name="AutoShape 26"/>
                <p:cNvSpPr>
                  <a:spLocks noChangeArrowheads="1"/>
                </p:cNvSpPr>
                <p:nvPr/>
              </p:nvSpPr>
              <p:spPr bwMode="auto">
                <a:xfrm rot="16200000">
                  <a:off x="3504" y="3348"/>
                  <a:ext cx="912" cy="1008"/>
                </a:xfrm>
                <a:prstGeom prst="flowChartOnlineStorag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3" name="Group 27"/>
              <p:cNvGrpSpPr>
                <a:grpSpLocks/>
              </p:cNvGrpSpPr>
              <p:nvPr/>
            </p:nvGrpSpPr>
            <p:grpSpPr bwMode="auto">
              <a:xfrm>
                <a:off x="3696" y="2928"/>
                <a:ext cx="492" cy="384"/>
                <a:chOff x="3696" y="2976"/>
                <a:chExt cx="492" cy="384"/>
              </a:xfrm>
            </p:grpSpPr>
            <p:grpSp>
              <p:nvGrpSpPr>
                <p:cNvPr id="14" name="Group 28"/>
                <p:cNvGrpSpPr>
                  <a:grpSpLocks/>
                </p:cNvGrpSpPr>
                <p:nvPr/>
              </p:nvGrpSpPr>
              <p:grpSpPr bwMode="auto">
                <a:xfrm>
                  <a:off x="3696" y="2976"/>
                  <a:ext cx="432" cy="384"/>
                  <a:chOff x="3696" y="2976"/>
                  <a:chExt cx="432" cy="384"/>
                </a:xfrm>
              </p:grpSpPr>
              <p:sp>
                <p:nvSpPr>
                  <p:cNvPr id="215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264"/>
                    <a:ext cx="96" cy="48"/>
                  </a:xfrm>
                  <a:prstGeom prst="rect">
                    <a:avLst/>
                  </a:prstGeom>
                  <a:solidFill>
                    <a:srgbClr val="EAEAEA"/>
                  </a:soli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TopRight"/>
                    <a:lightRig rig="legacyFlat3" dir="b"/>
                  </a:scene3d>
                  <a:sp3d extrusionH="430200" prstMaterial="legacyMatte">
                    <a:bevelT w="13500" h="13500" prst="angle"/>
                    <a:bevelB w="13500" h="13500" prst="angle"/>
                    <a:extrusionClr>
                      <a:srgbClr val="EAEAEA"/>
                    </a:extrusionClr>
                  </a:sp3d>
                </p:spPr>
                <p:txBody>
                  <a:bodyPr wrap="none" anchor="ctr">
                    <a:flatTx/>
                  </a:bodyPr>
                  <a:lstStyle/>
                  <a:p>
                    <a:endParaRPr lang="pt-BR"/>
                  </a:p>
                </p:txBody>
              </p:sp>
              <p:sp>
                <p:nvSpPr>
                  <p:cNvPr id="216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976"/>
                    <a:ext cx="336" cy="384"/>
                  </a:xfrm>
                  <a:prstGeom prst="can">
                    <a:avLst>
                      <a:gd name="adj" fmla="val 37503"/>
                    </a:avLst>
                  </a:prstGeom>
                  <a:solidFill>
                    <a:srgbClr val="EAEAEA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</p:grpSp>
            <p:sp>
              <p:nvSpPr>
                <p:cNvPr id="214" name="Rectangle 31"/>
                <p:cNvSpPr>
                  <a:spLocks noChangeArrowheads="1"/>
                </p:cNvSpPr>
                <p:nvPr/>
              </p:nvSpPr>
              <p:spPr bwMode="auto">
                <a:xfrm>
                  <a:off x="4092" y="3282"/>
                  <a:ext cx="96" cy="48"/>
                </a:xfrm>
                <a:prstGeom prst="rect">
                  <a:avLst/>
                </a:prstGeom>
                <a:solidFill>
                  <a:srgbClr val="EAEAEA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EAEAEA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</p:grpSp>
        </p:grpSp>
        <p:graphicFrame>
          <p:nvGraphicFramePr>
            <p:cNvPr id="126" name="Object 45"/>
            <p:cNvGraphicFramePr>
              <a:graphicFrameLocks noChangeAspect="1"/>
            </p:cNvGraphicFramePr>
            <p:nvPr/>
          </p:nvGraphicFramePr>
          <p:xfrm>
            <a:off x="4545003" y="2183589"/>
            <a:ext cx="1098405" cy="19940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6" name="Clip" r:id="rId4" imgW="1269720" imgH="2286000" progId="MS_ClipArt_Gallery.2">
                    <p:embed/>
                  </p:oleObj>
                </mc:Choice>
                <mc:Fallback>
                  <p:oleObj name="Clip" r:id="rId4" imgW="1269720" imgH="2286000" progId="MS_ClipArt_Gallery.2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5003" y="2183589"/>
                          <a:ext cx="1098405" cy="19940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" name="Group 47"/>
            <p:cNvGrpSpPr>
              <a:grpSpLocks/>
            </p:cNvGrpSpPr>
            <p:nvPr/>
          </p:nvGrpSpPr>
          <p:grpSpPr bwMode="auto">
            <a:xfrm>
              <a:off x="4570082" y="2212266"/>
              <a:ext cx="1049921" cy="1919813"/>
              <a:chOff x="2088" y="1584"/>
              <a:chExt cx="792" cy="1436"/>
            </a:xfrm>
          </p:grpSpPr>
          <p:grpSp>
            <p:nvGrpSpPr>
              <p:cNvPr id="16" name="Group 48"/>
              <p:cNvGrpSpPr>
                <a:grpSpLocks/>
              </p:cNvGrpSpPr>
              <p:nvPr/>
            </p:nvGrpSpPr>
            <p:grpSpPr bwMode="auto">
              <a:xfrm>
                <a:off x="2304" y="2683"/>
                <a:ext cx="358" cy="337"/>
                <a:chOff x="1756" y="2735"/>
                <a:chExt cx="358" cy="337"/>
              </a:xfrm>
            </p:grpSpPr>
            <p:grpSp>
              <p:nvGrpSpPr>
                <p:cNvPr id="17" name="Group 49"/>
                <p:cNvGrpSpPr>
                  <a:grpSpLocks/>
                </p:cNvGrpSpPr>
                <p:nvPr/>
              </p:nvGrpSpPr>
              <p:grpSpPr bwMode="auto">
                <a:xfrm>
                  <a:off x="1756" y="2735"/>
                  <a:ext cx="358" cy="337"/>
                  <a:chOff x="1756" y="2735"/>
                  <a:chExt cx="358" cy="337"/>
                </a:xfrm>
              </p:grpSpPr>
              <p:grpSp>
                <p:nvGrpSpPr>
                  <p:cNvPr id="18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846" y="2995"/>
                    <a:ext cx="195" cy="77"/>
                    <a:chOff x="1846" y="2995"/>
                    <a:chExt cx="195" cy="77"/>
                  </a:xfrm>
                </p:grpSpPr>
                <p:sp>
                  <p:nvSpPr>
                    <p:cNvPr id="209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846" y="2995"/>
                      <a:ext cx="195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79" y="123"/>
                        </a:cxn>
                        <a:cxn ang="0">
                          <a:pos x="86" y="130"/>
                        </a:cxn>
                        <a:cxn ang="0">
                          <a:pos x="95" y="136"/>
                        </a:cxn>
                        <a:cxn ang="0">
                          <a:pos x="107" y="140"/>
                        </a:cxn>
                        <a:cxn ang="0">
                          <a:pos x="120" y="146"/>
                        </a:cxn>
                        <a:cxn ang="0">
                          <a:pos x="136" y="149"/>
                        </a:cxn>
                        <a:cxn ang="0">
                          <a:pos x="148" y="150"/>
                        </a:cxn>
                        <a:cxn ang="0">
                          <a:pos x="161" y="152"/>
                        </a:cxn>
                        <a:cxn ang="0">
                          <a:pos x="174" y="153"/>
                        </a:cxn>
                        <a:cxn ang="0">
                          <a:pos x="191" y="155"/>
                        </a:cxn>
                        <a:cxn ang="0">
                          <a:pos x="202" y="155"/>
                        </a:cxn>
                        <a:cxn ang="0">
                          <a:pos x="218" y="153"/>
                        </a:cxn>
                        <a:cxn ang="0">
                          <a:pos x="232" y="152"/>
                        </a:cxn>
                        <a:cxn ang="0">
                          <a:pos x="247" y="150"/>
                        </a:cxn>
                        <a:cxn ang="0">
                          <a:pos x="260" y="149"/>
                        </a:cxn>
                        <a:cxn ang="0">
                          <a:pos x="274" y="145"/>
                        </a:cxn>
                        <a:cxn ang="0">
                          <a:pos x="287" y="142"/>
                        </a:cxn>
                        <a:cxn ang="0">
                          <a:pos x="298" y="136"/>
                        </a:cxn>
                        <a:cxn ang="0">
                          <a:pos x="308" y="129"/>
                        </a:cxn>
                        <a:cxn ang="0">
                          <a:pos x="312" y="125"/>
                        </a:cxn>
                        <a:cxn ang="0">
                          <a:pos x="318" y="119"/>
                        </a:cxn>
                        <a:cxn ang="0">
                          <a:pos x="391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391" h="155">
                          <a:moveTo>
                            <a:pt x="0" y="0"/>
                          </a:moveTo>
                          <a:lnTo>
                            <a:pt x="79" y="123"/>
                          </a:lnTo>
                          <a:lnTo>
                            <a:pt x="86" y="130"/>
                          </a:lnTo>
                          <a:lnTo>
                            <a:pt x="95" y="136"/>
                          </a:lnTo>
                          <a:lnTo>
                            <a:pt x="107" y="140"/>
                          </a:lnTo>
                          <a:lnTo>
                            <a:pt x="120" y="146"/>
                          </a:lnTo>
                          <a:lnTo>
                            <a:pt x="136" y="149"/>
                          </a:lnTo>
                          <a:lnTo>
                            <a:pt x="148" y="150"/>
                          </a:lnTo>
                          <a:lnTo>
                            <a:pt x="161" y="152"/>
                          </a:lnTo>
                          <a:lnTo>
                            <a:pt x="174" y="153"/>
                          </a:lnTo>
                          <a:lnTo>
                            <a:pt x="191" y="155"/>
                          </a:lnTo>
                          <a:lnTo>
                            <a:pt x="202" y="155"/>
                          </a:lnTo>
                          <a:lnTo>
                            <a:pt x="218" y="153"/>
                          </a:lnTo>
                          <a:lnTo>
                            <a:pt x="232" y="152"/>
                          </a:lnTo>
                          <a:lnTo>
                            <a:pt x="247" y="150"/>
                          </a:lnTo>
                          <a:lnTo>
                            <a:pt x="260" y="149"/>
                          </a:lnTo>
                          <a:lnTo>
                            <a:pt x="274" y="145"/>
                          </a:lnTo>
                          <a:lnTo>
                            <a:pt x="287" y="142"/>
                          </a:lnTo>
                          <a:lnTo>
                            <a:pt x="298" y="136"/>
                          </a:lnTo>
                          <a:lnTo>
                            <a:pt x="308" y="129"/>
                          </a:lnTo>
                          <a:lnTo>
                            <a:pt x="312" y="125"/>
                          </a:lnTo>
                          <a:lnTo>
                            <a:pt x="318" y="119"/>
                          </a:lnTo>
                          <a:lnTo>
                            <a:pt x="391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10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876" y="2995"/>
                      <a:ext cx="87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48" y="140"/>
                        </a:cxn>
                        <a:cxn ang="0">
                          <a:pos x="58" y="146"/>
                        </a:cxn>
                        <a:cxn ang="0">
                          <a:pos x="74" y="149"/>
                        </a:cxn>
                        <a:cxn ang="0">
                          <a:pos x="86" y="150"/>
                        </a:cxn>
                        <a:cxn ang="0">
                          <a:pos x="99" y="152"/>
                        </a:cxn>
                        <a:cxn ang="0">
                          <a:pos x="112" y="153"/>
                        </a:cxn>
                        <a:cxn ang="0">
                          <a:pos x="129" y="155"/>
                        </a:cxn>
                        <a:cxn ang="0">
                          <a:pos x="140" y="155"/>
                        </a:cxn>
                        <a:cxn ang="0">
                          <a:pos x="156" y="153"/>
                        </a:cxn>
                        <a:cxn ang="0">
                          <a:pos x="174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74" h="155">
                          <a:moveTo>
                            <a:pt x="0" y="0"/>
                          </a:moveTo>
                          <a:lnTo>
                            <a:pt x="48" y="140"/>
                          </a:lnTo>
                          <a:lnTo>
                            <a:pt x="58" y="146"/>
                          </a:lnTo>
                          <a:lnTo>
                            <a:pt x="74" y="149"/>
                          </a:lnTo>
                          <a:lnTo>
                            <a:pt x="86" y="150"/>
                          </a:lnTo>
                          <a:lnTo>
                            <a:pt x="99" y="152"/>
                          </a:lnTo>
                          <a:lnTo>
                            <a:pt x="112" y="153"/>
                          </a:lnTo>
                          <a:lnTo>
                            <a:pt x="129" y="155"/>
                          </a:lnTo>
                          <a:lnTo>
                            <a:pt x="140" y="155"/>
                          </a:lnTo>
                          <a:lnTo>
                            <a:pt x="156" y="153"/>
                          </a:lnTo>
                          <a:lnTo>
                            <a:pt x="174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04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  <p:grpSp>
                <p:nvGrpSpPr>
                  <p:cNvPr id="19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756" y="2735"/>
                    <a:ext cx="358" cy="281"/>
                    <a:chOff x="1756" y="2735"/>
                    <a:chExt cx="358" cy="281"/>
                  </a:xfrm>
                </p:grpSpPr>
                <p:sp>
                  <p:nvSpPr>
                    <p:cNvPr id="202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1756" y="2735"/>
                      <a:ext cx="358" cy="281"/>
                    </a:xfrm>
                    <a:custGeom>
                      <a:avLst/>
                      <a:gdLst/>
                      <a:ahLst/>
                      <a:cxnLst>
                        <a:cxn ang="0">
                          <a:pos x="16" y="15"/>
                        </a:cxn>
                        <a:cxn ang="0">
                          <a:pos x="19" y="29"/>
                        </a:cxn>
                        <a:cxn ang="0">
                          <a:pos x="17" y="57"/>
                        </a:cxn>
                        <a:cxn ang="0">
                          <a:pos x="9" y="74"/>
                        </a:cxn>
                        <a:cxn ang="0">
                          <a:pos x="4" y="98"/>
                        </a:cxn>
                        <a:cxn ang="0">
                          <a:pos x="13" y="116"/>
                        </a:cxn>
                        <a:cxn ang="0">
                          <a:pos x="26" y="137"/>
                        </a:cxn>
                        <a:cxn ang="0">
                          <a:pos x="23" y="152"/>
                        </a:cxn>
                        <a:cxn ang="0">
                          <a:pos x="10" y="169"/>
                        </a:cxn>
                        <a:cxn ang="0">
                          <a:pos x="4" y="184"/>
                        </a:cxn>
                        <a:cxn ang="0">
                          <a:pos x="14" y="203"/>
                        </a:cxn>
                        <a:cxn ang="0">
                          <a:pos x="23" y="217"/>
                        </a:cxn>
                        <a:cxn ang="0">
                          <a:pos x="23" y="235"/>
                        </a:cxn>
                        <a:cxn ang="0">
                          <a:pos x="9" y="252"/>
                        </a:cxn>
                        <a:cxn ang="0">
                          <a:pos x="0" y="272"/>
                        </a:cxn>
                        <a:cxn ang="0">
                          <a:pos x="10" y="291"/>
                        </a:cxn>
                        <a:cxn ang="0">
                          <a:pos x="25" y="309"/>
                        </a:cxn>
                        <a:cxn ang="0">
                          <a:pos x="25" y="337"/>
                        </a:cxn>
                        <a:cxn ang="0">
                          <a:pos x="14" y="355"/>
                        </a:cxn>
                        <a:cxn ang="0">
                          <a:pos x="16" y="370"/>
                        </a:cxn>
                        <a:cxn ang="0">
                          <a:pos x="33" y="390"/>
                        </a:cxn>
                        <a:cxn ang="0">
                          <a:pos x="84" y="448"/>
                        </a:cxn>
                        <a:cxn ang="0">
                          <a:pos x="130" y="492"/>
                        </a:cxn>
                        <a:cxn ang="0">
                          <a:pos x="170" y="516"/>
                        </a:cxn>
                        <a:cxn ang="0">
                          <a:pos x="245" y="548"/>
                        </a:cxn>
                        <a:cxn ang="0">
                          <a:pos x="314" y="559"/>
                        </a:cxn>
                        <a:cxn ang="0">
                          <a:pos x="410" y="559"/>
                        </a:cxn>
                        <a:cxn ang="0">
                          <a:pos x="490" y="552"/>
                        </a:cxn>
                        <a:cxn ang="0">
                          <a:pos x="546" y="536"/>
                        </a:cxn>
                        <a:cxn ang="0">
                          <a:pos x="583" y="515"/>
                        </a:cxn>
                        <a:cxn ang="0">
                          <a:pos x="610" y="492"/>
                        </a:cxn>
                        <a:cxn ang="0">
                          <a:pos x="685" y="385"/>
                        </a:cxn>
                        <a:cxn ang="0">
                          <a:pos x="701" y="350"/>
                        </a:cxn>
                        <a:cxn ang="0">
                          <a:pos x="702" y="334"/>
                        </a:cxn>
                        <a:cxn ang="0">
                          <a:pos x="692" y="317"/>
                        </a:cxn>
                        <a:cxn ang="0">
                          <a:pos x="692" y="298"/>
                        </a:cxn>
                        <a:cxn ang="0">
                          <a:pos x="701" y="283"/>
                        </a:cxn>
                        <a:cxn ang="0">
                          <a:pos x="712" y="266"/>
                        </a:cxn>
                        <a:cxn ang="0">
                          <a:pos x="715" y="247"/>
                        </a:cxn>
                        <a:cxn ang="0">
                          <a:pos x="706" y="230"/>
                        </a:cxn>
                        <a:cxn ang="0">
                          <a:pos x="695" y="215"/>
                        </a:cxn>
                        <a:cxn ang="0">
                          <a:pos x="695" y="198"/>
                        </a:cxn>
                        <a:cxn ang="0">
                          <a:pos x="709" y="179"/>
                        </a:cxn>
                        <a:cxn ang="0">
                          <a:pos x="712" y="157"/>
                        </a:cxn>
                        <a:cxn ang="0">
                          <a:pos x="701" y="137"/>
                        </a:cxn>
                        <a:cxn ang="0">
                          <a:pos x="695" y="121"/>
                        </a:cxn>
                        <a:cxn ang="0">
                          <a:pos x="702" y="101"/>
                        </a:cxn>
                        <a:cxn ang="0">
                          <a:pos x="712" y="88"/>
                        </a:cxn>
                        <a:cxn ang="0">
                          <a:pos x="716" y="68"/>
                        </a:cxn>
                        <a:cxn ang="0">
                          <a:pos x="708" y="52"/>
                        </a:cxn>
                        <a:cxn ang="0">
                          <a:pos x="698" y="32"/>
                        </a:cxn>
                        <a:cxn ang="0">
                          <a:pos x="701" y="14"/>
                        </a:cxn>
                        <a:cxn ang="0">
                          <a:pos x="20" y="0"/>
                        </a:cxn>
                      </a:cxnLst>
                      <a:rect l="0" t="0" r="r" b="b"/>
                      <a:pathLst>
                        <a:path w="716" h="561">
                          <a:moveTo>
                            <a:pt x="20" y="0"/>
                          </a:moveTo>
                          <a:lnTo>
                            <a:pt x="16" y="15"/>
                          </a:lnTo>
                          <a:lnTo>
                            <a:pt x="17" y="22"/>
                          </a:lnTo>
                          <a:lnTo>
                            <a:pt x="19" y="29"/>
                          </a:lnTo>
                          <a:lnTo>
                            <a:pt x="20" y="46"/>
                          </a:lnTo>
                          <a:lnTo>
                            <a:pt x="17" y="57"/>
                          </a:lnTo>
                          <a:lnTo>
                            <a:pt x="13" y="67"/>
                          </a:lnTo>
                          <a:lnTo>
                            <a:pt x="9" y="74"/>
                          </a:lnTo>
                          <a:lnTo>
                            <a:pt x="4" y="88"/>
                          </a:lnTo>
                          <a:lnTo>
                            <a:pt x="4" y="98"/>
                          </a:lnTo>
                          <a:lnTo>
                            <a:pt x="9" y="107"/>
                          </a:lnTo>
                          <a:lnTo>
                            <a:pt x="13" y="116"/>
                          </a:lnTo>
                          <a:lnTo>
                            <a:pt x="22" y="127"/>
                          </a:lnTo>
                          <a:lnTo>
                            <a:pt x="26" y="137"/>
                          </a:lnTo>
                          <a:lnTo>
                            <a:pt x="26" y="144"/>
                          </a:lnTo>
                          <a:lnTo>
                            <a:pt x="23" y="152"/>
                          </a:lnTo>
                          <a:lnTo>
                            <a:pt x="16" y="160"/>
                          </a:lnTo>
                          <a:lnTo>
                            <a:pt x="10" y="169"/>
                          </a:lnTo>
                          <a:lnTo>
                            <a:pt x="6" y="176"/>
                          </a:lnTo>
                          <a:lnTo>
                            <a:pt x="4" y="184"/>
                          </a:lnTo>
                          <a:lnTo>
                            <a:pt x="9" y="193"/>
                          </a:lnTo>
                          <a:lnTo>
                            <a:pt x="14" y="203"/>
                          </a:lnTo>
                          <a:lnTo>
                            <a:pt x="20" y="210"/>
                          </a:lnTo>
                          <a:lnTo>
                            <a:pt x="23" y="217"/>
                          </a:lnTo>
                          <a:lnTo>
                            <a:pt x="26" y="225"/>
                          </a:lnTo>
                          <a:lnTo>
                            <a:pt x="23" y="235"/>
                          </a:lnTo>
                          <a:lnTo>
                            <a:pt x="16" y="245"/>
                          </a:lnTo>
                          <a:lnTo>
                            <a:pt x="9" y="252"/>
                          </a:lnTo>
                          <a:lnTo>
                            <a:pt x="1" y="263"/>
                          </a:lnTo>
                          <a:lnTo>
                            <a:pt x="0" y="272"/>
                          </a:lnTo>
                          <a:lnTo>
                            <a:pt x="3" y="283"/>
                          </a:lnTo>
                          <a:lnTo>
                            <a:pt x="10" y="291"/>
                          </a:lnTo>
                          <a:lnTo>
                            <a:pt x="17" y="299"/>
                          </a:lnTo>
                          <a:lnTo>
                            <a:pt x="25" y="309"/>
                          </a:lnTo>
                          <a:lnTo>
                            <a:pt x="29" y="324"/>
                          </a:lnTo>
                          <a:lnTo>
                            <a:pt x="25" y="337"/>
                          </a:lnTo>
                          <a:lnTo>
                            <a:pt x="17" y="347"/>
                          </a:lnTo>
                          <a:lnTo>
                            <a:pt x="14" y="355"/>
                          </a:lnTo>
                          <a:lnTo>
                            <a:pt x="14" y="365"/>
                          </a:lnTo>
                          <a:lnTo>
                            <a:pt x="16" y="370"/>
                          </a:lnTo>
                          <a:lnTo>
                            <a:pt x="22" y="378"/>
                          </a:lnTo>
                          <a:lnTo>
                            <a:pt x="33" y="390"/>
                          </a:lnTo>
                          <a:lnTo>
                            <a:pt x="50" y="413"/>
                          </a:lnTo>
                          <a:lnTo>
                            <a:pt x="84" y="448"/>
                          </a:lnTo>
                          <a:lnTo>
                            <a:pt x="112" y="476"/>
                          </a:lnTo>
                          <a:lnTo>
                            <a:pt x="130" y="492"/>
                          </a:lnTo>
                          <a:lnTo>
                            <a:pt x="148" y="503"/>
                          </a:lnTo>
                          <a:lnTo>
                            <a:pt x="170" y="516"/>
                          </a:lnTo>
                          <a:lnTo>
                            <a:pt x="200" y="533"/>
                          </a:lnTo>
                          <a:lnTo>
                            <a:pt x="245" y="548"/>
                          </a:lnTo>
                          <a:lnTo>
                            <a:pt x="279" y="555"/>
                          </a:lnTo>
                          <a:lnTo>
                            <a:pt x="314" y="559"/>
                          </a:lnTo>
                          <a:lnTo>
                            <a:pt x="361" y="561"/>
                          </a:lnTo>
                          <a:lnTo>
                            <a:pt x="410" y="559"/>
                          </a:lnTo>
                          <a:lnTo>
                            <a:pt x="453" y="558"/>
                          </a:lnTo>
                          <a:lnTo>
                            <a:pt x="490" y="552"/>
                          </a:lnTo>
                          <a:lnTo>
                            <a:pt x="522" y="545"/>
                          </a:lnTo>
                          <a:lnTo>
                            <a:pt x="546" y="536"/>
                          </a:lnTo>
                          <a:lnTo>
                            <a:pt x="567" y="525"/>
                          </a:lnTo>
                          <a:lnTo>
                            <a:pt x="583" y="515"/>
                          </a:lnTo>
                          <a:lnTo>
                            <a:pt x="596" y="506"/>
                          </a:lnTo>
                          <a:lnTo>
                            <a:pt x="610" y="492"/>
                          </a:lnTo>
                          <a:lnTo>
                            <a:pt x="653" y="434"/>
                          </a:lnTo>
                          <a:lnTo>
                            <a:pt x="685" y="385"/>
                          </a:lnTo>
                          <a:lnTo>
                            <a:pt x="698" y="360"/>
                          </a:lnTo>
                          <a:lnTo>
                            <a:pt x="701" y="350"/>
                          </a:lnTo>
                          <a:lnTo>
                            <a:pt x="702" y="342"/>
                          </a:lnTo>
                          <a:lnTo>
                            <a:pt x="702" y="334"/>
                          </a:lnTo>
                          <a:lnTo>
                            <a:pt x="696" y="324"/>
                          </a:lnTo>
                          <a:lnTo>
                            <a:pt x="692" y="317"/>
                          </a:lnTo>
                          <a:lnTo>
                            <a:pt x="690" y="308"/>
                          </a:lnTo>
                          <a:lnTo>
                            <a:pt x="692" y="298"/>
                          </a:lnTo>
                          <a:lnTo>
                            <a:pt x="696" y="291"/>
                          </a:lnTo>
                          <a:lnTo>
                            <a:pt x="701" y="283"/>
                          </a:lnTo>
                          <a:lnTo>
                            <a:pt x="706" y="275"/>
                          </a:lnTo>
                          <a:lnTo>
                            <a:pt x="712" y="266"/>
                          </a:lnTo>
                          <a:lnTo>
                            <a:pt x="716" y="258"/>
                          </a:lnTo>
                          <a:lnTo>
                            <a:pt x="715" y="247"/>
                          </a:lnTo>
                          <a:lnTo>
                            <a:pt x="711" y="238"/>
                          </a:lnTo>
                          <a:lnTo>
                            <a:pt x="706" y="230"/>
                          </a:lnTo>
                          <a:lnTo>
                            <a:pt x="701" y="223"/>
                          </a:lnTo>
                          <a:lnTo>
                            <a:pt x="695" y="215"/>
                          </a:lnTo>
                          <a:lnTo>
                            <a:pt x="693" y="206"/>
                          </a:lnTo>
                          <a:lnTo>
                            <a:pt x="695" y="198"/>
                          </a:lnTo>
                          <a:lnTo>
                            <a:pt x="702" y="187"/>
                          </a:lnTo>
                          <a:lnTo>
                            <a:pt x="709" y="179"/>
                          </a:lnTo>
                          <a:lnTo>
                            <a:pt x="712" y="170"/>
                          </a:lnTo>
                          <a:lnTo>
                            <a:pt x="712" y="157"/>
                          </a:lnTo>
                          <a:lnTo>
                            <a:pt x="708" y="146"/>
                          </a:lnTo>
                          <a:lnTo>
                            <a:pt x="701" y="137"/>
                          </a:lnTo>
                          <a:lnTo>
                            <a:pt x="698" y="131"/>
                          </a:lnTo>
                          <a:lnTo>
                            <a:pt x="695" y="121"/>
                          </a:lnTo>
                          <a:lnTo>
                            <a:pt x="696" y="110"/>
                          </a:lnTo>
                          <a:lnTo>
                            <a:pt x="702" y="101"/>
                          </a:lnTo>
                          <a:lnTo>
                            <a:pt x="706" y="95"/>
                          </a:lnTo>
                          <a:lnTo>
                            <a:pt x="712" y="88"/>
                          </a:lnTo>
                          <a:lnTo>
                            <a:pt x="715" y="79"/>
                          </a:lnTo>
                          <a:lnTo>
                            <a:pt x="716" y="68"/>
                          </a:lnTo>
                          <a:lnTo>
                            <a:pt x="714" y="62"/>
                          </a:lnTo>
                          <a:lnTo>
                            <a:pt x="708" y="52"/>
                          </a:lnTo>
                          <a:lnTo>
                            <a:pt x="702" y="44"/>
                          </a:lnTo>
                          <a:lnTo>
                            <a:pt x="698" y="32"/>
                          </a:lnTo>
                          <a:lnTo>
                            <a:pt x="698" y="22"/>
                          </a:lnTo>
                          <a:lnTo>
                            <a:pt x="701" y="14"/>
                          </a:lnTo>
                          <a:lnTo>
                            <a:pt x="699" y="0"/>
                          </a:lnTo>
                          <a:lnTo>
                            <a:pt x="20" y="0"/>
                          </a:lnTo>
                          <a:close/>
                        </a:path>
                      </a:pathLst>
                    </a:custGeom>
                    <a:solidFill>
                      <a:srgbClr val="FFC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3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758" y="2773"/>
                      <a:ext cx="44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0"/>
                        </a:cxn>
                        <a:cxn ang="0">
                          <a:pos x="10" y="11"/>
                        </a:cxn>
                        <a:cxn ang="0">
                          <a:pos x="19" y="21"/>
                        </a:cxn>
                        <a:cxn ang="0">
                          <a:pos x="35" y="34"/>
                        </a:cxn>
                        <a:cxn ang="0">
                          <a:pos x="53" y="46"/>
                        </a:cxn>
                        <a:cxn ang="0">
                          <a:pos x="72" y="53"/>
                        </a:cxn>
                        <a:cxn ang="0">
                          <a:pos x="89" y="57"/>
                        </a:cxn>
                        <a:cxn ang="0">
                          <a:pos x="82" y="70"/>
                        </a:cxn>
                        <a:cxn ang="0">
                          <a:pos x="59" y="67"/>
                        </a:cxn>
                        <a:cxn ang="0">
                          <a:pos x="35" y="69"/>
                        </a:cxn>
                        <a:cxn ang="0">
                          <a:pos x="19" y="78"/>
                        </a:cxn>
                        <a:cxn ang="0">
                          <a:pos x="22" y="70"/>
                        </a:cxn>
                        <a:cxn ang="0">
                          <a:pos x="21" y="62"/>
                        </a:cxn>
                        <a:cxn ang="0">
                          <a:pos x="16" y="50"/>
                        </a:cxn>
                        <a:cxn ang="0">
                          <a:pos x="9" y="39"/>
                        </a:cxn>
                        <a:cxn ang="0">
                          <a:pos x="2" y="27"/>
                        </a:cxn>
                        <a:cxn ang="0">
                          <a:pos x="0" y="14"/>
                        </a:cxn>
                        <a:cxn ang="0">
                          <a:pos x="5" y="0"/>
                        </a:cxn>
                      </a:cxnLst>
                      <a:rect l="0" t="0" r="r" b="b"/>
                      <a:pathLst>
                        <a:path w="89" h="78">
                          <a:moveTo>
                            <a:pt x="5" y="0"/>
                          </a:moveTo>
                          <a:lnTo>
                            <a:pt x="10" y="11"/>
                          </a:lnTo>
                          <a:lnTo>
                            <a:pt x="19" y="21"/>
                          </a:lnTo>
                          <a:lnTo>
                            <a:pt x="35" y="34"/>
                          </a:lnTo>
                          <a:lnTo>
                            <a:pt x="53" y="46"/>
                          </a:lnTo>
                          <a:lnTo>
                            <a:pt x="72" y="53"/>
                          </a:lnTo>
                          <a:lnTo>
                            <a:pt x="89" y="57"/>
                          </a:lnTo>
                          <a:lnTo>
                            <a:pt x="82" y="70"/>
                          </a:lnTo>
                          <a:lnTo>
                            <a:pt x="59" y="67"/>
                          </a:lnTo>
                          <a:lnTo>
                            <a:pt x="35" y="69"/>
                          </a:lnTo>
                          <a:lnTo>
                            <a:pt x="19" y="78"/>
                          </a:lnTo>
                          <a:lnTo>
                            <a:pt x="22" y="70"/>
                          </a:lnTo>
                          <a:lnTo>
                            <a:pt x="21" y="62"/>
                          </a:lnTo>
                          <a:lnTo>
                            <a:pt x="16" y="50"/>
                          </a:lnTo>
                          <a:lnTo>
                            <a:pt x="9" y="39"/>
                          </a:lnTo>
                          <a:lnTo>
                            <a:pt x="2" y="27"/>
                          </a:lnTo>
                          <a:lnTo>
                            <a:pt x="0" y="14"/>
                          </a:lnTo>
                          <a:lnTo>
                            <a:pt x="5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4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759" y="2821"/>
                      <a:ext cx="58" cy="3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8"/>
                        </a:cxn>
                        <a:cxn ang="0">
                          <a:pos x="3" y="0"/>
                        </a:cxn>
                        <a:cxn ang="0">
                          <a:pos x="7" y="8"/>
                        </a:cxn>
                        <a:cxn ang="0">
                          <a:pos x="16" y="12"/>
                        </a:cxn>
                        <a:cxn ang="0">
                          <a:pos x="33" y="19"/>
                        </a:cxn>
                        <a:cxn ang="0">
                          <a:pos x="50" y="24"/>
                        </a:cxn>
                        <a:cxn ang="0">
                          <a:pos x="77" y="30"/>
                        </a:cxn>
                        <a:cxn ang="0">
                          <a:pos x="107" y="35"/>
                        </a:cxn>
                        <a:cxn ang="0">
                          <a:pos x="117" y="62"/>
                        </a:cxn>
                        <a:cxn ang="0">
                          <a:pos x="83" y="54"/>
                        </a:cxn>
                        <a:cxn ang="0">
                          <a:pos x="56" y="51"/>
                        </a:cxn>
                        <a:cxn ang="0">
                          <a:pos x="35" y="55"/>
                        </a:cxn>
                        <a:cxn ang="0">
                          <a:pos x="19" y="65"/>
                        </a:cxn>
                        <a:cxn ang="0">
                          <a:pos x="19" y="57"/>
                        </a:cxn>
                        <a:cxn ang="0">
                          <a:pos x="19" y="49"/>
                        </a:cxn>
                        <a:cxn ang="0">
                          <a:pos x="16" y="41"/>
                        </a:cxn>
                        <a:cxn ang="0">
                          <a:pos x="7" y="28"/>
                        </a:cxn>
                        <a:cxn ang="0">
                          <a:pos x="0" y="18"/>
                        </a:cxn>
                        <a:cxn ang="0">
                          <a:pos x="0" y="8"/>
                        </a:cxn>
                      </a:cxnLst>
                      <a:rect l="0" t="0" r="r" b="b"/>
                      <a:pathLst>
                        <a:path w="117" h="65">
                          <a:moveTo>
                            <a:pt x="0" y="8"/>
                          </a:moveTo>
                          <a:lnTo>
                            <a:pt x="3" y="0"/>
                          </a:lnTo>
                          <a:lnTo>
                            <a:pt x="7" y="8"/>
                          </a:lnTo>
                          <a:lnTo>
                            <a:pt x="16" y="12"/>
                          </a:lnTo>
                          <a:lnTo>
                            <a:pt x="33" y="19"/>
                          </a:lnTo>
                          <a:lnTo>
                            <a:pt x="50" y="24"/>
                          </a:lnTo>
                          <a:lnTo>
                            <a:pt x="77" y="30"/>
                          </a:lnTo>
                          <a:lnTo>
                            <a:pt x="107" y="35"/>
                          </a:lnTo>
                          <a:lnTo>
                            <a:pt x="117" y="62"/>
                          </a:lnTo>
                          <a:lnTo>
                            <a:pt x="83" y="54"/>
                          </a:lnTo>
                          <a:lnTo>
                            <a:pt x="56" y="51"/>
                          </a:lnTo>
                          <a:lnTo>
                            <a:pt x="35" y="55"/>
                          </a:lnTo>
                          <a:lnTo>
                            <a:pt x="19" y="65"/>
                          </a:lnTo>
                          <a:lnTo>
                            <a:pt x="19" y="57"/>
                          </a:lnTo>
                          <a:lnTo>
                            <a:pt x="19" y="49"/>
                          </a:lnTo>
                          <a:lnTo>
                            <a:pt x="16" y="41"/>
                          </a:lnTo>
                          <a:lnTo>
                            <a:pt x="7" y="28"/>
                          </a:lnTo>
                          <a:lnTo>
                            <a:pt x="0" y="18"/>
                          </a:lnTo>
                          <a:lnTo>
                            <a:pt x="0" y="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5" name="Freeform 57"/>
                    <p:cNvSpPr>
                      <a:spLocks/>
                    </p:cNvSpPr>
                    <p:nvPr/>
                  </p:nvSpPr>
                  <p:spPr bwMode="auto">
                    <a:xfrm>
                      <a:off x="1756" y="2862"/>
                      <a:ext cx="69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2" y="10"/>
                        </a:cxn>
                        <a:cxn ang="0">
                          <a:pos x="8" y="0"/>
                        </a:cxn>
                        <a:cxn ang="0">
                          <a:pos x="16" y="13"/>
                        </a:cxn>
                        <a:cxn ang="0">
                          <a:pos x="25" y="19"/>
                        </a:cxn>
                        <a:cxn ang="0">
                          <a:pos x="36" y="26"/>
                        </a:cxn>
                        <a:cxn ang="0">
                          <a:pos x="54" y="33"/>
                        </a:cxn>
                        <a:cxn ang="0">
                          <a:pos x="76" y="39"/>
                        </a:cxn>
                        <a:cxn ang="0">
                          <a:pos x="99" y="46"/>
                        </a:cxn>
                        <a:cxn ang="0">
                          <a:pos x="131" y="56"/>
                        </a:cxn>
                        <a:cxn ang="0">
                          <a:pos x="137" y="82"/>
                        </a:cxn>
                        <a:cxn ang="0">
                          <a:pos x="104" y="68"/>
                        </a:cxn>
                        <a:cxn ang="0">
                          <a:pos x="81" y="59"/>
                        </a:cxn>
                        <a:cxn ang="0">
                          <a:pos x="61" y="56"/>
                        </a:cxn>
                        <a:cxn ang="0">
                          <a:pos x="46" y="56"/>
                        </a:cxn>
                        <a:cxn ang="0">
                          <a:pos x="38" y="62"/>
                        </a:cxn>
                        <a:cxn ang="0">
                          <a:pos x="28" y="72"/>
                        </a:cxn>
                        <a:cxn ang="0">
                          <a:pos x="26" y="61"/>
                        </a:cxn>
                        <a:cxn ang="0">
                          <a:pos x="16" y="46"/>
                        </a:cxn>
                        <a:cxn ang="0">
                          <a:pos x="8" y="36"/>
                        </a:cxn>
                        <a:cxn ang="0">
                          <a:pos x="0" y="24"/>
                        </a:cxn>
                        <a:cxn ang="0">
                          <a:pos x="2" y="10"/>
                        </a:cxn>
                      </a:cxnLst>
                      <a:rect l="0" t="0" r="r" b="b"/>
                      <a:pathLst>
                        <a:path w="137" h="82">
                          <a:moveTo>
                            <a:pt x="2" y="10"/>
                          </a:moveTo>
                          <a:lnTo>
                            <a:pt x="8" y="0"/>
                          </a:lnTo>
                          <a:lnTo>
                            <a:pt x="16" y="13"/>
                          </a:lnTo>
                          <a:lnTo>
                            <a:pt x="25" y="19"/>
                          </a:lnTo>
                          <a:lnTo>
                            <a:pt x="36" y="26"/>
                          </a:lnTo>
                          <a:lnTo>
                            <a:pt x="54" y="33"/>
                          </a:lnTo>
                          <a:lnTo>
                            <a:pt x="76" y="39"/>
                          </a:lnTo>
                          <a:lnTo>
                            <a:pt x="99" y="46"/>
                          </a:lnTo>
                          <a:lnTo>
                            <a:pt x="131" y="56"/>
                          </a:lnTo>
                          <a:lnTo>
                            <a:pt x="137" y="82"/>
                          </a:lnTo>
                          <a:lnTo>
                            <a:pt x="104" y="68"/>
                          </a:lnTo>
                          <a:lnTo>
                            <a:pt x="81" y="59"/>
                          </a:lnTo>
                          <a:lnTo>
                            <a:pt x="61" y="56"/>
                          </a:lnTo>
                          <a:lnTo>
                            <a:pt x="46" y="56"/>
                          </a:lnTo>
                          <a:lnTo>
                            <a:pt x="38" y="62"/>
                          </a:lnTo>
                          <a:lnTo>
                            <a:pt x="28" y="72"/>
                          </a:lnTo>
                          <a:lnTo>
                            <a:pt x="26" y="61"/>
                          </a:lnTo>
                          <a:lnTo>
                            <a:pt x="16" y="46"/>
                          </a:lnTo>
                          <a:lnTo>
                            <a:pt x="8" y="36"/>
                          </a:lnTo>
                          <a:lnTo>
                            <a:pt x="0" y="24"/>
                          </a:lnTo>
                          <a:lnTo>
                            <a:pt x="2" y="1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6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764" y="2906"/>
                      <a:ext cx="82" cy="91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28"/>
                        </a:cxn>
                        <a:cxn ang="0">
                          <a:pos x="0" y="16"/>
                        </a:cxn>
                        <a:cxn ang="0">
                          <a:pos x="0" y="9"/>
                        </a:cxn>
                        <a:cxn ang="0">
                          <a:pos x="6" y="0"/>
                        </a:cxn>
                        <a:cxn ang="0">
                          <a:pos x="18" y="13"/>
                        </a:cxn>
                        <a:cxn ang="0">
                          <a:pos x="37" y="26"/>
                        </a:cxn>
                        <a:cxn ang="0">
                          <a:pos x="56" y="35"/>
                        </a:cxn>
                        <a:cxn ang="0">
                          <a:pos x="83" y="43"/>
                        </a:cxn>
                        <a:cxn ang="0">
                          <a:pos x="122" y="51"/>
                        </a:cxn>
                        <a:cxn ang="0">
                          <a:pos x="130" y="72"/>
                        </a:cxn>
                        <a:cxn ang="0">
                          <a:pos x="110" y="66"/>
                        </a:cxn>
                        <a:cxn ang="0">
                          <a:pos x="89" y="62"/>
                        </a:cxn>
                        <a:cxn ang="0">
                          <a:pos x="79" y="65"/>
                        </a:cxn>
                        <a:cxn ang="0">
                          <a:pos x="76" y="75"/>
                        </a:cxn>
                        <a:cxn ang="0">
                          <a:pos x="82" y="88"/>
                        </a:cxn>
                        <a:cxn ang="0">
                          <a:pos x="90" y="100"/>
                        </a:cxn>
                        <a:cxn ang="0">
                          <a:pos x="107" y="120"/>
                        </a:cxn>
                        <a:cxn ang="0">
                          <a:pos x="130" y="140"/>
                        </a:cxn>
                        <a:cxn ang="0">
                          <a:pos x="163" y="164"/>
                        </a:cxn>
                        <a:cxn ang="0">
                          <a:pos x="163" y="180"/>
                        </a:cxn>
                        <a:cxn ang="0">
                          <a:pos x="149" y="171"/>
                        </a:cxn>
                        <a:cxn ang="0">
                          <a:pos x="130" y="161"/>
                        </a:cxn>
                        <a:cxn ang="0">
                          <a:pos x="104" y="140"/>
                        </a:cxn>
                        <a:cxn ang="0">
                          <a:pos x="82" y="118"/>
                        </a:cxn>
                        <a:cxn ang="0">
                          <a:pos x="63" y="100"/>
                        </a:cxn>
                        <a:cxn ang="0">
                          <a:pos x="44" y="79"/>
                        </a:cxn>
                        <a:cxn ang="0">
                          <a:pos x="28" y="61"/>
                        </a:cxn>
                        <a:cxn ang="0">
                          <a:pos x="11" y="45"/>
                        </a:cxn>
                        <a:cxn ang="0">
                          <a:pos x="1" y="28"/>
                        </a:cxn>
                      </a:cxnLst>
                      <a:rect l="0" t="0" r="r" b="b"/>
                      <a:pathLst>
                        <a:path w="163" h="180">
                          <a:moveTo>
                            <a:pt x="1" y="28"/>
                          </a:moveTo>
                          <a:lnTo>
                            <a:pt x="0" y="16"/>
                          </a:lnTo>
                          <a:lnTo>
                            <a:pt x="0" y="9"/>
                          </a:lnTo>
                          <a:lnTo>
                            <a:pt x="6" y="0"/>
                          </a:lnTo>
                          <a:lnTo>
                            <a:pt x="18" y="13"/>
                          </a:lnTo>
                          <a:lnTo>
                            <a:pt x="37" y="26"/>
                          </a:lnTo>
                          <a:lnTo>
                            <a:pt x="56" y="35"/>
                          </a:lnTo>
                          <a:lnTo>
                            <a:pt x="83" y="43"/>
                          </a:lnTo>
                          <a:lnTo>
                            <a:pt x="122" y="51"/>
                          </a:lnTo>
                          <a:lnTo>
                            <a:pt x="130" y="72"/>
                          </a:lnTo>
                          <a:lnTo>
                            <a:pt x="110" y="66"/>
                          </a:lnTo>
                          <a:lnTo>
                            <a:pt x="89" y="62"/>
                          </a:lnTo>
                          <a:lnTo>
                            <a:pt x="79" y="65"/>
                          </a:lnTo>
                          <a:lnTo>
                            <a:pt x="76" y="75"/>
                          </a:lnTo>
                          <a:lnTo>
                            <a:pt x="82" y="88"/>
                          </a:lnTo>
                          <a:lnTo>
                            <a:pt x="90" y="100"/>
                          </a:lnTo>
                          <a:lnTo>
                            <a:pt x="107" y="120"/>
                          </a:lnTo>
                          <a:lnTo>
                            <a:pt x="130" y="140"/>
                          </a:lnTo>
                          <a:lnTo>
                            <a:pt x="163" y="164"/>
                          </a:lnTo>
                          <a:lnTo>
                            <a:pt x="163" y="180"/>
                          </a:lnTo>
                          <a:lnTo>
                            <a:pt x="149" y="171"/>
                          </a:lnTo>
                          <a:lnTo>
                            <a:pt x="130" y="161"/>
                          </a:lnTo>
                          <a:lnTo>
                            <a:pt x="104" y="140"/>
                          </a:lnTo>
                          <a:lnTo>
                            <a:pt x="82" y="118"/>
                          </a:lnTo>
                          <a:lnTo>
                            <a:pt x="63" y="100"/>
                          </a:lnTo>
                          <a:lnTo>
                            <a:pt x="44" y="79"/>
                          </a:lnTo>
                          <a:lnTo>
                            <a:pt x="28" y="61"/>
                          </a:lnTo>
                          <a:lnTo>
                            <a:pt x="11" y="45"/>
                          </a:lnTo>
                          <a:lnTo>
                            <a:pt x="1" y="2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7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1766" y="2745"/>
                      <a:ext cx="33" cy="2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8" y="8"/>
                        </a:cxn>
                        <a:cxn ang="0">
                          <a:pos x="20" y="17"/>
                        </a:cxn>
                        <a:cxn ang="0">
                          <a:pos x="33" y="26"/>
                        </a:cxn>
                        <a:cxn ang="0">
                          <a:pos x="47" y="35"/>
                        </a:cxn>
                        <a:cxn ang="0">
                          <a:pos x="61" y="42"/>
                        </a:cxn>
                        <a:cxn ang="0">
                          <a:pos x="68" y="48"/>
                        </a:cxn>
                        <a:cxn ang="0">
                          <a:pos x="51" y="54"/>
                        </a:cxn>
                        <a:cxn ang="0">
                          <a:pos x="33" y="48"/>
                        </a:cxn>
                        <a:cxn ang="0">
                          <a:pos x="15" y="41"/>
                        </a:cxn>
                        <a:cxn ang="0">
                          <a:pos x="0" y="33"/>
                        </a:cxn>
                        <a:cxn ang="0">
                          <a:pos x="1" y="26"/>
                        </a:cxn>
                        <a:cxn ang="0">
                          <a:pos x="3" y="1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68" h="54">
                          <a:moveTo>
                            <a:pt x="0" y="0"/>
                          </a:moveTo>
                          <a:lnTo>
                            <a:pt x="8" y="8"/>
                          </a:lnTo>
                          <a:lnTo>
                            <a:pt x="20" y="17"/>
                          </a:lnTo>
                          <a:lnTo>
                            <a:pt x="33" y="26"/>
                          </a:lnTo>
                          <a:lnTo>
                            <a:pt x="47" y="35"/>
                          </a:lnTo>
                          <a:lnTo>
                            <a:pt x="61" y="42"/>
                          </a:lnTo>
                          <a:lnTo>
                            <a:pt x="68" y="48"/>
                          </a:lnTo>
                          <a:lnTo>
                            <a:pt x="51" y="54"/>
                          </a:lnTo>
                          <a:lnTo>
                            <a:pt x="33" y="48"/>
                          </a:lnTo>
                          <a:lnTo>
                            <a:pt x="15" y="41"/>
                          </a:lnTo>
                          <a:lnTo>
                            <a:pt x="0" y="33"/>
                          </a:lnTo>
                          <a:lnTo>
                            <a:pt x="1" y="26"/>
                          </a:lnTo>
                          <a:lnTo>
                            <a:pt x="3" y="1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8" name="Freeform 60"/>
                    <p:cNvSpPr>
                      <a:spLocks/>
                    </p:cNvSpPr>
                    <p:nvPr/>
                  </p:nvSpPr>
                  <p:spPr bwMode="auto">
                    <a:xfrm>
                      <a:off x="1827" y="2738"/>
                      <a:ext cx="287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274" y="124"/>
                        </a:cxn>
                        <a:cxn ang="0">
                          <a:pos x="230" y="141"/>
                        </a:cxn>
                        <a:cxn ang="0">
                          <a:pos x="138" y="157"/>
                        </a:cxn>
                        <a:cxn ang="0">
                          <a:pos x="0" y="164"/>
                        </a:cxn>
                        <a:cxn ang="0">
                          <a:pos x="161" y="190"/>
                        </a:cxn>
                        <a:cxn ang="0">
                          <a:pos x="341" y="176"/>
                        </a:cxn>
                        <a:cxn ang="0">
                          <a:pos x="469" y="138"/>
                        </a:cxn>
                        <a:cxn ang="0">
                          <a:pos x="509" y="132"/>
                        </a:cxn>
                        <a:cxn ang="0">
                          <a:pos x="491" y="163"/>
                        </a:cxn>
                        <a:cxn ang="0">
                          <a:pos x="401" y="206"/>
                        </a:cxn>
                        <a:cxn ang="0">
                          <a:pos x="239" y="241"/>
                        </a:cxn>
                        <a:cxn ang="0">
                          <a:pos x="140" y="275"/>
                        </a:cxn>
                        <a:cxn ang="0">
                          <a:pos x="323" y="271"/>
                        </a:cxn>
                        <a:cxn ang="0">
                          <a:pos x="445" y="241"/>
                        </a:cxn>
                        <a:cxn ang="0">
                          <a:pos x="518" y="216"/>
                        </a:cxn>
                        <a:cxn ang="0">
                          <a:pos x="519" y="233"/>
                        </a:cxn>
                        <a:cxn ang="0">
                          <a:pos x="458" y="277"/>
                        </a:cxn>
                        <a:cxn ang="0">
                          <a:pos x="345" y="319"/>
                        </a:cxn>
                        <a:cxn ang="0">
                          <a:pos x="187" y="347"/>
                        </a:cxn>
                        <a:cxn ang="0">
                          <a:pos x="240" y="365"/>
                        </a:cxn>
                        <a:cxn ang="0">
                          <a:pos x="378" y="359"/>
                        </a:cxn>
                        <a:cxn ang="0">
                          <a:pos x="494" y="323"/>
                        </a:cxn>
                        <a:cxn ang="0">
                          <a:pos x="504" y="336"/>
                        </a:cxn>
                        <a:cxn ang="0">
                          <a:pos x="471" y="371"/>
                        </a:cxn>
                        <a:cxn ang="0">
                          <a:pos x="385" y="408"/>
                        </a:cxn>
                        <a:cxn ang="0">
                          <a:pos x="283" y="424"/>
                        </a:cxn>
                        <a:cxn ang="0">
                          <a:pos x="130" y="427"/>
                        </a:cxn>
                        <a:cxn ang="0">
                          <a:pos x="237" y="453"/>
                        </a:cxn>
                        <a:cxn ang="0">
                          <a:pos x="335" y="454"/>
                        </a:cxn>
                        <a:cxn ang="0">
                          <a:pos x="425" y="439"/>
                        </a:cxn>
                        <a:cxn ang="0">
                          <a:pos x="462" y="442"/>
                        </a:cxn>
                        <a:cxn ang="0">
                          <a:pos x="441" y="467"/>
                        </a:cxn>
                        <a:cxn ang="0">
                          <a:pos x="389" y="487"/>
                        </a:cxn>
                        <a:cxn ang="0">
                          <a:pos x="199" y="507"/>
                        </a:cxn>
                        <a:cxn ang="0">
                          <a:pos x="356" y="518"/>
                        </a:cxn>
                        <a:cxn ang="0">
                          <a:pos x="366" y="537"/>
                        </a:cxn>
                        <a:cxn ang="0">
                          <a:pos x="426" y="519"/>
                        </a:cxn>
                        <a:cxn ang="0">
                          <a:pos x="469" y="486"/>
                        </a:cxn>
                        <a:cxn ang="0">
                          <a:pos x="557" y="354"/>
                        </a:cxn>
                        <a:cxn ang="0">
                          <a:pos x="561" y="328"/>
                        </a:cxn>
                        <a:cxn ang="0">
                          <a:pos x="549" y="302"/>
                        </a:cxn>
                        <a:cxn ang="0">
                          <a:pos x="560" y="277"/>
                        </a:cxn>
                        <a:cxn ang="0">
                          <a:pos x="575" y="252"/>
                        </a:cxn>
                        <a:cxn ang="0">
                          <a:pos x="565" y="224"/>
                        </a:cxn>
                        <a:cxn ang="0">
                          <a:pos x="552" y="200"/>
                        </a:cxn>
                        <a:cxn ang="0">
                          <a:pos x="568" y="173"/>
                        </a:cxn>
                        <a:cxn ang="0">
                          <a:pos x="567" y="140"/>
                        </a:cxn>
                        <a:cxn ang="0">
                          <a:pos x="554" y="115"/>
                        </a:cxn>
                        <a:cxn ang="0">
                          <a:pos x="565" y="89"/>
                        </a:cxn>
                        <a:cxn ang="0">
                          <a:pos x="575" y="62"/>
                        </a:cxn>
                        <a:cxn ang="0">
                          <a:pos x="561" y="38"/>
                        </a:cxn>
                        <a:cxn ang="0">
                          <a:pos x="498" y="39"/>
                        </a:cxn>
                        <a:cxn ang="0">
                          <a:pos x="373" y="82"/>
                        </a:cxn>
                        <a:cxn ang="0">
                          <a:pos x="231" y="105"/>
                        </a:cxn>
                      </a:cxnLst>
                      <a:rect l="0" t="0" r="r" b="b"/>
                      <a:pathLst>
                        <a:path w="575" h="539">
                          <a:moveTo>
                            <a:pt x="231" y="105"/>
                          </a:moveTo>
                          <a:lnTo>
                            <a:pt x="147" y="111"/>
                          </a:lnTo>
                          <a:lnTo>
                            <a:pt x="274" y="124"/>
                          </a:lnTo>
                          <a:lnTo>
                            <a:pt x="266" y="130"/>
                          </a:lnTo>
                          <a:lnTo>
                            <a:pt x="250" y="135"/>
                          </a:lnTo>
                          <a:lnTo>
                            <a:pt x="230" y="141"/>
                          </a:lnTo>
                          <a:lnTo>
                            <a:pt x="203" y="148"/>
                          </a:lnTo>
                          <a:lnTo>
                            <a:pt x="174" y="154"/>
                          </a:lnTo>
                          <a:lnTo>
                            <a:pt x="138" y="157"/>
                          </a:lnTo>
                          <a:lnTo>
                            <a:pt x="94" y="161"/>
                          </a:lnTo>
                          <a:lnTo>
                            <a:pt x="48" y="164"/>
                          </a:lnTo>
                          <a:lnTo>
                            <a:pt x="0" y="164"/>
                          </a:lnTo>
                          <a:lnTo>
                            <a:pt x="75" y="181"/>
                          </a:lnTo>
                          <a:lnTo>
                            <a:pt x="121" y="190"/>
                          </a:lnTo>
                          <a:lnTo>
                            <a:pt x="161" y="190"/>
                          </a:lnTo>
                          <a:lnTo>
                            <a:pt x="210" y="190"/>
                          </a:lnTo>
                          <a:lnTo>
                            <a:pt x="282" y="184"/>
                          </a:lnTo>
                          <a:lnTo>
                            <a:pt x="341" y="176"/>
                          </a:lnTo>
                          <a:lnTo>
                            <a:pt x="392" y="164"/>
                          </a:lnTo>
                          <a:lnTo>
                            <a:pt x="445" y="147"/>
                          </a:lnTo>
                          <a:lnTo>
                            <a:pt x="469" y="138"/>
                          </a:lnTo>
                          <a:lnTo>
                            <a:pt x="491" y="131"/>
                          </a:lnTo>
                          <a:lnTo>
                            <a:pt x="502" y="128"/>
                          </a:lnTo>
                          <a:lnTo>
                            <a:pt x="509" y="132"/>
                          </a:lnTo>
                          <a:lnTo>
                            <a:pt x="509" y="141"/>
                          </a:lnTo>
                          <a:lnTo>
                            <a:pt x="504" y="151"/>
                          </a:lnTo>
                          <a:lnTo>
                            <a:pt x="491" y="163"/>
                          </a:lnTo>
                          <a:lnTo>
                            <a:pt x="469" y="177"/>
                          </a:lnTo>
                          <a:lnTo>
                            <a:pt x="438" y="190"/>
                          </a:lnTo>
                          <a:lnTo>
                            <a:pt x="401" y="206"/>
                          </a:lnTo>
                          <a:lnTo>
                            <a:pt x="352" y="220"/>
                          </a:lnTo>
                          <a:lnTo>
                            <a:pt x="295" y="232"/>
                          </a:lnTo>
                          <a:lnTo>
                            <a:pt x="239" y="241"/>
                          </a:lnTo>
                          <a:lnTo>
                            <a:pt x="180" y="250"/>
                          </a:lnTo>
                          <a:lnTo>
                            <a:pt x="75" y="260"/>
                          </a:lnTo>
                          <a:lnTo>
                            <a:pt x="140" y="275"/>
                          </a:lnTo>
                          <a:lnTo>
                            <a:pt x="191" y="282"/>
                          </a:lnTo>
                          <a:lnTo>
                            <a:pt x="256" y="280"/>
                          </a:lnTo>
                          <a:lnTo>
                            <a:pt x="323" y="271"/>
                          </a:lnTo>
                          <a:lnTo>
                            <a:pt x="372" y="260"/>
                          </a:lnTo>
                          <a:lnTo>
                            <a:pt x="412" y="250"/>
                          </a:lnTo>
                          <a:lnTo>
                            <a:pt x="445" y="241"/>
                          </a:lnTo>
                          <a:lnTo>
                            <a:pt x="479" y="229"/>
                          </a:lnTo>
                          <a:lnTo>
                            <a:pt x="505" y="219"/>
                          </a:lnTo>
                          <a:lnTo>
                            <a:pt x="518" y="216"/>
                          </a:lnTo>
                          <a:lnTo>
                            <a:pt x="525" y="216"/>
                          </a:lnTo>
                          <a:lnTo>
                            <a:pt x="524" y="224"/>
                          </a:lnTo>
                          <a:lnTo>
                            <a:pt x="519" y="233"/>
                          </a:lnTo>
                          <a:lnTo>
                            <a:pt x="509" y="246"/>
                          </a:lnTo>
                          <a:lnTo>
                            <a:pt x="485" y="262"/>
                          </a:lnTo>
                          <a:lnTo>
                            <a:pt x="458" y="277"/>
                          </a:lnTo>
                          <a:lnTo>
                            <a:pt x="429" y="290"/>
                          </a:lnTo>
                          <a:lnTo>
                            <a:pt x="390" y="305"/>
                          </a:lnTo>
                          <a:lnTo>
                            <a:pt x="345" y="319"/>
                          </a:lnTo>
                          <a:lnTo>
                            <a:pt x="277" y="333"/>
                          </a:lnTo>
                          <a:lnTo>
                            <a:pt x="231" y="342"/>
                          </a:lnTo>
                          <a:lnTo>
                            <a:pt x="187" y="347"/>
                          </a:lnTo>
                          <a:lnTo>
                            <a:pt x="121" y="351"/>
                          </a:lnTo>
                          <a:lnTo>
                            <a:pt x="188" y="361"/>
                          </a:lnTo>
                          <a:lnTo>
                            <a:pt x="240" y="365"/>
                          </a:lnTo>
                          <a:lnTo>
                            <a:pt x="283" y="366"/>
                          </a:lnTo>
                          <a:lnTo>
                            <a:pt x="332" y="365"/>
                          </a:lnTo>
                          <a:lnTo>
                            <a:pt x="378" y="359"/>
                          </a:lnTo>
                          <a:lnTo>
                            <a:pt x="416" y="349"/>
                          </a:lnTo>
                          <a:lnTo>
                            <a:pt x="446" y="339"/>
                          </a:lnTo>
                          <a:lnTo>
                            <a:pt x="494" y="323"/>
                          </a:lnTo>
                          <a:lnTo>
                            <a:pt x="500" y="323"/>
                          </a:lnTo>
                          <a:lnTo>
                            <a:pt x="505" y="326"/>
                          </a:lnTo>
                          <a:lnTo>
                            <a:pt x="504" y="336"/>
                          </a:lnTo>
                          <a:lnTo>
                            <a:pt x="498" y="347"/>
                          </a:lnTo>
                          <a:lnTo>
                            <a:pt x="487" y="359"/>
                          </a:lnTo>
                          <a:lnTo>
                            <a:pt x="471" y="371"/>
                          </a:lnTo>
                          <a:lnTo>
                            <a:pt x="442" y="385"/>
                          </a:lnTo>
                          <a:lnTo>
                            <a:pt x="412" y="398"/>
                          </a:lnTo>
                          <a:lnTo>
                            <a:pt x="385" y="408"/>
                          </a:lnTo>
                          <a:lnTo>
                            <a:pt x="352" y="415"/>
                          </a:lnTo>
                          <a:lnTo>
                            <a:pt x="322" y="420"/>
                          </a:lnTo>
                          <a:lnTo>
                            <a:pt x="283" y="424"/>
                          </a:lnTo>
                          <a:lnTo>
                            <a:pt x="240" y="426"/>
                          </a:lnTo>
                          <a:lnTo>
                            <a:pt x="197" y="427"/>
                          </a:lnTo>
                          <a:lnTo>
                            <a:pt x="130" y="427"/>
                          </a:lnTo>
                          <a:lnTo>
                            <a:pt x="166" y="439"/>
                          </a:lnTo>
                          <a:lnTo>
                            <a:pt x="199" y="448"/>
                          </a:lnTo>
                          <a:lnTo>
                            <a:pt x="237" y="453"/>
                          </a:lnTo>
                          <a:lnTo>
                            <a:pt x="269" y="454"/>
                          </a:lnTo>
                          <a:lnTo>
                            <a:pt x="302" y="456"/>
                          </a:lnTo>
                          <a:lnTo>
                            <a:pt x="335" y="454"/>
                          </a:lnTo>
                          <a:lnTo>
                            <a:pt x="363" y="453"/>
                          </a:lnTo>
                          <a:lnTo>
                            <a:pt x="389" y="448"/>
                          </a:lnTo>
                          <a:lnTo>
                            <a:pt x="425" y="439"/>
                          </a:lnTo>
                          <a:lnTo>
                            <a:pt x="451" y="433"/>
                          </a:lnTo>
                          <a:lnTo>
                            <a:pt x="461" y="434"/>
                          </a:lnTo>
                          <a:lnTo>
                            <a:pt x="462" y="442"/>
                          </a:lnTo>
                          <a:lnTo>
                            <a:pt x="459" y="450"/>
                          </a:lnTo>
                          <a:lnTo>
                            <a:pt x="452" y="458"/>
                          </a:lnTo>
                          <a:lnTo>
                            <a:pt x="441" y="467"/>
                          </a:lnTo>
                          <a:lnTo>
                            <a:pt x="428" y="473"/>
                          </a:lnTo>
                          <a:lnTo>
                            <a:pt x="412" y="480"/>
                          </a:lnTo>
                          <a:lnTo>
                            <a:pt x="389" y="487"/>
                          </a:lnTo>
                          <a:lnTo>
                            <a:pt x="339" y="494"/>
                          </a:lnTo>
                          <a:lnTo>
                            <a:pt x="292" y="500"/>
                          </a:lnTo>
                          <a:lnTo>
                            <a:pt x="199" y="507"/>
                          </a:lnTo>
                          <a:lnTo>
                            <a:pt x="320" y="513"/>
                          </a:lnTo>
                          <a:lnTo>
                            <a:pt x="345" y="513"/>
                          </a:lnTo>
                          <a:lnTo>
                            <a:pt x="356" y="518"/>
                          </a:lnTo>
                          <a:lnTo>
                            <a:pt x="362" y="524"/>
                          </a:lnTo>
                          <a:lnTo>
                            <a:pt x="360" y="533"/>
                          </a:lnTo>
                          <a:lnTo>
                            <a:pt x="366" y="537"/>
                          </a:lnTo>
                          <a:lnTo>
                            <a:pt x="381" y="539"/>
                          </a:lnTo>
                          <a:lnTo>
                            <a:pt x="405" y="530"/>
                          </a:lnTo>
                          <a:lnTo>
                            <a:pt x="426" y="519"/>
                          </a:lnTo>
                          <a:lnTo>
                            <a:pt x="442" y="509"/>
                          </a:lnTo>
                          <a:lnTo>
                            <a:pt x="455" y="500"/>
                          </a:lnTo>
                          <a:lnTo>
                            <a:pt x="469" y="486"/>
                          </a:lnTo>
                          <a:lnTo>
                            <a:pt x="512" y="428"/>
                          </a:lnTo>
                          <a:lnTo>
                            <a:pt x="544" y="379"/>
                          </a:lnTo>
                          <a:lnTo>
                            <a:pt x="557" y="354"/>
                          </a:lnTo>
                          <a:lnTo>
                            <a:pt x="560" y="344"/>
                          </a:lnTo>
                          <a:lnTo>
                            <a:pt x="561" y="336"/>
                          </a:lnTo>
                          <a:lnTo>
                            <a:pt x="561" y="328"/>
                          </a:lnTo>
                          <a:lnTo>
                            <a:pt x="555" y="318"/>
                          </a:lnTo>
                          <a:lnTo>
                            <a:pt x="551" y="311"/>
                          </a:lnTo>
                          <a:lnTo>
                            <a:pt x="549" y="302"/>
                          </a:lnTo>
                          <a:lnTo>
                            <a:pt x="551" y="292"/>
                          </a:lnTo>
                          <a:lnTo>
                            <a:pt x="555" y="285"/>
                          </a:lnTo>
                          <a:lnTo>
                            <a:pt x="560" y="277"/>
                          </a:lnTo>
                          <a:lnTo>
                            <a:pt x="565" y="269"/>
                          </a:lnTo>
                          <a:lnTo>
                            <a:pt x="571" y="260"/>
                          </a:lnTo>
                          <a:lnTo>
                            <a:pt x="575" y="252"/>
                          </a:lnTo>
                          <a:lnTo>
                            <a:pt x="574" y="241"/>
                          </a:lnTo>
                          <a:lnTo>
                            <a:pt x="570" y="232"/>
                          </a:lnTo>
                          <a:lnTo>
                            <a:pt x="565" y="224"/>
                          </a:lnTo>
                          <a:lnTo>
                            <a:pt x="560" y="217"/>
                          </a:lnTo>
                          <a:lnTo>
                            <a:pt x="554" y="209"/>
                          </a:lnTo>
                          <a:lnTo>
                            <a:pt x="552" y="200"/>
                          </a:lnTo>
                          <a:lnTo>
                            <a:pt x="554" y="192"/>
                          </a:lnTo>
                          <a:lnTo>
                            <a:pt x="561" y="181"/>
                          </a:lnTo>
                          <a:lnTo>
                            <a:pt x="568" y="173"/>
                          </a:lnTo>
                          <a:lnTo>
                            <a:pt x="571" y="164"/>
                          </a:lnTo>
                          <a:lnTo>
                            <a:pt x="571" y="151"/>
                          </a:lnTo>
                          <a:lnTo>
                            <a:pt x="567" y="140"/>
                          </a:lnTo>
                          <a:lnTo>
                            <a:pt x="560" y="131"/>
                          </a:lnTo>
                          <a:lnTo>
                            <a:pt x="557" y="125"/>
                          </a:lnTo>
                          <a:lnTo>
                            <a:pt x="554" y="115"/>
                          </a:lnTo>
                          <a:lnTo>
                            <a:pt x="555" y="104"/>
                          </a:lnTo>
                          <a:lnTo>
                            <a:pt x="561" y="95"/>
                          </a:lnTo>
                          <a:lnTo>
                            <a:pt x="565" y="89"/>
                          </a:lnTo>
                          <a:lnTo>
                            <a:pt x="571" y="82"/>
                          </a:lnTo>
                          <a:lnTo>
                            <a:pt x="574" y="73"/>
                          </a:lnTo>
                          <a:lnTo>
                            <a:pt x="575" y="62"/>
                          </a:lnTo>
                          <a:lnTo>
                            <a:pt x="573" y="56"/>
                          </a:lnTo>
                          <a:lnTo>
                            <a:pt x="567" y="46"/>
                          </a:lnTo>
                          <a:lnTo>
                            <a:pt x="561" y="38"/>
                          </a:lnTo>
                          <a:lnTo>
                            <a:pt x="557" y="26"/>
                          </a:lnTo>
                          <a:lnTo>
                            <a:pt x="557" y="0"/>
                          </a:lnTo>
                          <a:lnTo>
                            <a:pt x="498" y="39"/>
                          </a:lnTo>
                          <a:lnTo>
                            <a:pt x="462" y="54"/>
                          </a:lnTo>
                          <a:lnTo>
                            <a:pt x="421" y="67"/>
                          </a:lnTo>
                          <a:lnTo>
                            <a:pt x="373" y="82"/>
                          </a:lnTo>
                          <a:lnTo>
                            <a:pt x="330" y="91"/>
                          </a:lnTo>
                          <a:lnTo>
                            <a:pt x="287" y="98"/>
                          </a:lnTo>
                          <a:lnTo>
                            <a:pt x="231" y="105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20" name="Group 61"/>
                <p:cNvGrpSpPr>
                  <a:grpSpLocks/>
                </p:cNvGrpSpPr>
                <p:nvPr/>
              </p:nvGrpSpPr>
              <p:grpSpPr bwMode="auto">
                <a:xfrm>
                  <a:off x="1995" y="2781"/>
                  <a:ext cx="85" cy="171"/>
                  <a:chOff x="1995" y="2781"/>
                  <a:chExt cx="85" cy="171"/>
                </a:xfrm>
              </p:grpSpPr>
              <p:sp>
                <p:nvSpPr>
                  <p:cNvPr id="196" name="Freeform 62"/>
                  <p:cNvSpPr>
                    <a:spLocks/>
                  </p:cNvSpPr>
                  <p:nvPr/>
                </p:nvSpPr>
                <p:spPr bwMode="auto">
                  <a:xfrm>
                    <a:off x="2011" y="2827"/>
                    <a:ext cx="66" cy="27"/>
                  </a:xfrm>
                  <a:custGeom>
                    <a:avLst/>
                    <a:gdLst/>
                    <a:ahLst/>
                    <a:cxnLst>
                      <a:cxn ang="0">
                        <a:pos x="131" y="10"/>
                      </a:cxn>
                      <a:cxn ang="0">
                        <a:pos x="119" y="0"/>
                      </a:cxn>
                      <a:cxn ang="0">
                        <a:pos x="79" y="21"/>
                      </a:cxn>
                      <a:cxn ang="0">
                        <a:pos x="39" y="35"/>
                      </a:cxn>
                      <a:cxn ang="0">
                        <a:pos x="0" y="46"/>
                      </a:cxn>
                      <a:cxn ang="0">
                        <a:pos x="7" y="54"/>
                      </a:cxn>
                      <a:cxn ang="0">
                        <a:pos x="34" y="54"/>
                      </a:cxn>
                      <a:cxn ang="0">
                        <a:pos x="70" y="47"/>
                      </a:cxn>
                      <a:cxn ang="0">
                        <a:pos x="103" y="31"/>
                      </a:cxn>
                      <a:cxn ang="0">
                        <a:pos x="131" y="10"/>
                      </a:cxn>
                    </a:cxnLst>
                    <a:rect l="0" t="0" r="r" b="b"/>
                    <a:pathLst>
                      <a:path w="131" h="54">
                        <a:moveTo>
                          <a:pt x="131" y="10"/>
                        </a:moveTo>
                        <a:lnTo>
                          <a:pt x="119" y="0"/>
                        </a:lnTo>
                        <a:lnTo>
                          <a:pt x="79" y="21"/>
                        </a:lnTo>
                        <a:lnTo>
                          <a:pt x="39" y="35"/>
                        </a:lnTo>
                        <a:lnTo>
                          <a:pt x="0" y="46"/>
                        </a:lnTo>
                        <a:lnTo>
                          <a:pt x="7" y="54"/>
                        </a:lnTo>
                        <a:lnTo>
                          <a:pt x="34" y="54"/>
                        </a:lnTo>
                        <a:lnTo>
                          <a:pt x="70" y="47"/>
                        </a:lnTo>
                        <a:lnTo>
                          <a:pt x="103" y="31"/>
                        </a:lnTo>
                        <a:lnTo>
                          <a:pt x="131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97" name="Freeform 63"/>
                  <p:cNvSpPr>
                    <a:spLocks/>
                  </p:cNvSpPr>
                  <p:nvPr/>
                </p:nvSpPr>
                <p:spPr bwMode="auto">
                  <a:xfrm>
                    <a:off x="2023" y="2870"/>
                    <a:ext cx="57" cy="31"/>
                  </a:xfrm>
                  <a:custGeom>
                    <a:avLst/>
                    <a:gdLst/>
                    <a:ahLst/>
                    <a:cxnLst>
                      <a:cxn ang="0">
                        <a:pos x="115" y="12"/>
                      </a:cxn>
                      <a:cxn ang="0">
                        <a:pos x="108" y="0"/>
                      </a:cxn>
                      <a:cxn ang="0">
                        <a:pos x="69" y="27"/>
                      </a:cxn>
                      <a:cxn ang="0">
                        <a:pos x="39" y="40"/>
                      </a:cxn>
                      <a:cxn ang="0">
                        <a:pos x="0" y="52"/>
                      </a:cxn>
                      <a:cxn ang="0">
                        <a:pos x="8" y="62"/>
                      </a:cxn>
                      <a:cxn ang="0">
                        <a:pos x="33" y="62"/>
                      </a:cxn>
                      <a:cxn ang="0">
                        <a:pos x="58" y="55"/>
                      </a:cxn>
                      <a:cxn ang="0">
                        <a:pos x="88" y="36"/>
                      </a:cxn>
                      <a:cxn ang="0">
                        <a:pos x="115" y="12"/>
                      </a:cxn>
                    </a:cxnLst>
                    <a:rect l="0" t="0" r="r" b="b"/>
                    <a:pathLst>
                      <a:path w="115" h="62">
                        <a:moveTo>
                          <a:pt x="115" y="12"/>
                        </a:moveTo>
                        <a:lnTo>
                          <a:pt x="108" y="0"/>
                        </a:lnTo>
                        <a:lnTo>
                          <a:pt x="69" y="27"/>
                        </a:lnTo>
                        <a:lnTo>
                          <a:pt x="39" y="40"/>
                        </a:lnTo>
                        <a:lnTo>
                          <a:pt x="0" y="52"/>
                        </a:lnTo>
                        <a:lnTo>
                          <a:pt x="8" y="62"/>
                        </a:lnTo>
                        <a:lnTo>
                          <a:pt x="33" y="62"/>
                        </a:lnTo>
                        <a:lnTo>
                          <a:pt x="58" y="55"/>
                        </a:lnTo>
                        <a:lnTo>
                          <a:pt x="88" y="36"/>
                        </a:lnTo>
                        <a:lnTo>
                          <a:pt x="115" y="12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98" name="Freeform 64"/>
                  <p:cNvSpPr>
                    <a:spLocks/>
                  </p:cNvSpPr>
                  <p:nvPr/>
                </p:nvSpPr>
                <p:spPr bwMode="auto">
                  <a:xfrm>
                    <a:off x="2019" y="2921"/>
                    <a:ext cx="59" cy="31"/>
                  </a:xfrm>
                  <a:custGeom>
                    <a:avLst/>
                    <a:gdLst/>
                    <a:ahLst/>
                    <a:cxnLst>
                      <a:cxn ang="0">
                        <a:pos x="116" y="9"/>
                      </a:cxn>
                      <a:cxn ang="0">
                        <a:pos x="108" y="0"/>
                      </a:cxn>
                      <a:cxn ang="0">
                        <a:pos x="72" y="24"/>
                      </a:cxn>
                      <a:cxn ang="0">
                        <a:pos x="39" y="39"/>
                      </a:cxn>
                      <a:cxn ang="0">
                        <a:pos x="0" y="49"/>
                      </a:cxn>
                      <a:cxn ang="0">
                        <a:pos x="7" y="60"/>
                      </a:cxn>
                      <a:cxn ang="0">
                        <a:pos x="32" y="58"/>
                      </a:cxn>
                      <a:cxn ang="0">
                        <a:pos x="63" y="51"/>
                      </a:cxn>
                      <a:cxn ang="0">
                        <a:pos x="95" y="31"/>
                      </a:cxn>
                      <a:cxn ang="0">
                        <a:pos x="116" y="9"/>
                      </a:cxn>
                    </a:cxnLst>
                    <a:rect l="0" t="0" r="r" b="b"/>
                    <a:pathLst>
                      <a:path w="116" h="60">
                        <a:moveTo>
                          <a:pt x="116" y="9"/>
                        </a:moveTo>
                        <a:lnTo>
                          <a:pt x="108" y="0"/>
                        </a:lnTo>
                        <a:lnTo>
                          <a:pt x="72" y="24"/>
                        </a:lnTo>
                        <a:lnTo>
                          <a:pt x="39" y="39"/>
                        </a:lnTo>
                        <a:lnTo>
                          <a:pt x="0" y="49"/>
                        </a:lnTo>
                        <a:lnTo>
                          <a:pt x="7" y="60"/>
                        </a:lnTo>
                        <a:lnTo>
                          <a:pt x="32" y="58"/>
                        </a:lnTo>
                        <a:lnTo>
                          <a:pt x="63" y="51"/>
                        </a:lnTo>
                        <a:lnTo>
                          <a:pt x="95" y="31"/>
                        </a:lnTo>
                        <a:lnTo>
                          <a:pt x="116" y="9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99" name="Freeform 65"/>
                  <p:cNvSpPr>
                    <a:spLocks/>
                  </p:cNvSpPr>
                  <p:nvPr/>
                </p:nvSpPr>
                <p:spPr bwMode="auto">
                  <a:xfrm>
                    <a:off x="1995" y="2781"/>
                    <a:ext cx="67" cy="27"/>
                  </a:xfrm>
                  <a:custGeom>
                    <a:avLst/>
                    <a:gdLst/>
                    <a:ahLst/>
                    <a:cxnLst>
                      <a:cxn ang="0">
                        <a:pos x="135" y="10"/>
                      </a:cxn>
                      <a:cxn ang="0">
                        <a:pos x="121" y="0"/>
                      </a:cxn>
                      <a:cxn ang="0">
                        <a:pos x="76" y="20"/>
                      </a:cxn>
                      <a:cxn ang="0">
                        <a:pos x="39" y="33"/>
                      </a:cxn>
                      <a:cxn ang="0">
                        <a:pos x="0" y="43"/>
                      </a:cxn>
                      <a:cxn ang="0">
                        <a:pos x="9" y="53"/>
                      </a:cxn>
                      <a:cxn ang="0">
                        <a:pos x="33" y="52"/>
                      </a:cxn>
                      <a:cxn ang="0">
                        <a:pos x="65" y="45"/>
                      </a:cxn>
                      <a:cxn ang="0">
                        <a:pos x="100" y="32"/>
                      </a:cxn>
                      <a:cxn ang="0">
                        <a:pos x="135" y="10"/>
                      </a:cxn>
                    </a:cxnLst>
                    <a:rect l="0" t="0" r="r" b="b"/>
                    <a:pathLst>
                      <a:path w="135" h="53">
                        <a:moveTo>
                          <a:pt x="135" y="10"/>
                        </a:moveTo>
                        <a:lnTo>
                          <a:pt x="121" y="0"/>
                        </a:lnTo>
                        <a:lnTo>
                          <a:pt x="76" y="20"/>
                        </a:lnTo>
                        <a:lnTo>
                          <a:pt x="39" y="33"/>
                        </a:lnTo>
                        <a:lnTo>
                          <a:pt x="0" y="43"/>
                        </a:lnTo>
                        <a:lnTo>
                          <a:pt x="9" y="53"/>
                        </a:lnTo>
                        <a:lnTo>
                          <a:pt x="33" y="52"/>
                        </a:lnTo>
                        <a:lnTo>
                          <a:pt x="65" y="45"/>
                        </a:lnTo>
                        <a:lnTo>
                          <a:pt x="100" y="32"/>
                        </a:lnTo>
                        <a:lnTo>
                          <a:pt x="135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sp>
            <p:nvSpPr>
              <p:cNvPr id="178" name="Freeform 66"/>
              <p:cNvSpPr>
                <a:spLocks/>
              </p:cNvSpPr>
              <p:nvPr/>
            </p:nvSpPr>
            <p:spPr bwMode="auto">
              <a:xfrm>
                <a:off x="2088" y="1584"/>
                <a:ext cx="792" cy="1137"/>
              </a:xfrm>
              <a:custGeom>
                <a:avLst/>
                <a:gdLst/>
                <a:ahLst/>
                <a:cxnLst>
                  <a:cxn ang="0">
                    <a:pos x="1134" y="2195"/>
                  </a:cxn>
                  <a:cxn ang="0">
                    <a:pos x="1148" y="2177"/>
                  </a:cxn>
                  <a:cxn ang="0">
                    <a:pos x="1154" y="2162"/>
                  </a:cxn>
                  <a:cxn ang="0">
                    <a:pos x="1165" y="2109"/>
                  </a:cxn>
                  <a:cxn ang="0">
                    <a:pos x="1226" y="1743"/>
                  </a:cxn>
                  <a:cxn ang="0">
                    <a:pos x="1270" y="1612"/>
                  </a:cxn>
                  <a:cxn ang="0">
                    <a:pos x="1312" y="1519"/>
                  </a:cxn>
                  <a:cxn ang="0">
                    <a:pos x="1391" y="1381"/>
                  </a:cxn>
                  <a:cxn ang="0">
                    <a:pos x="1474" y="1243"/>
                  </a:cxn>
                  <a:cxn ang="0">
                    <a:pos x="1532" y="1117"/>
                  </a:cxn>
                  <a:cxn ang="0">
                    <a:pos x="1565" y="990"/>
                  </a:cxn>
                  <a:cxn ang="0">
                    <a:pos x="1584" y="830"/>
                  </a:cxn>
                  <a:cxn ang="0">
                    <a:pos x="1572" y="683"/>
                  </a:cxn>
                  <a:cxn ang="0">
                    <a:pos x="1538" y="542"/>
                  </a:cxn>
                  <a:cxn ang="0">
                    <a:pos x="1481" y="413"/>
                  </a:cxn>
                  <a:cxn ang="0">
                    <a:pos x="1385" y="277"/>
                  </a:cxn>
                  <a:cxn ang="0">
                    <a:pos x="1283" y="182"/>
                  </a:cxn>
                  <a:cxn ang="0">
                    <a:pos x="1154" y="93"/>
                  </a:cxn>
                  <a:cxn ang="0">
                    <a:pos x="1002" y="31"/>
                  </a:cxn>
                  <a:cxn ang="0">
                    <a:pos x="875" y="4"/>
                  </a:cxn>
                  <a:cxn ang="0">
                    <a:pos x="734" y="0"/>
                  </a:cxn>
                  <a:cxn ang="0">
                    <a:pos x="613" y="22"/>
                  </a:cxn>
                  <a:cxn ang="0">
                    <a:pos x="494" y="61"/>
                  </a:cxn>
                  <a:cxn ang="0">
                    <a:pos x="393" y="113"/>
                  </a:cxn>
                  <a:cxn ang="0">
                    <a:pos x="286" y="189"/>
                  </a:cxn>
                  <a:cxn ang="0">
                    <a:pos x="190" y="281"/>
                  </a:cxn>
                  <a:cxn ang="0">
                    <a:pos x="110" y="387"/>
                  </a:cxn>
                  <a:cxn ang="0">
                    <a:pos x="41" y="535"/>
                  </a:cxn>
                  <a:cxn ang="0">
                    <a:pos x="5" y="687"/>
                  </a:cxn>
                  <a:cxn ang="0">
                    <a:pos x="0" y="822"/>
                  </a:cxn>
                  <a:cxn ang="0">
                    <a:pos x="10" y="969"/>
                  </a:cxn>
                  <a:cxn ang="0">
                    <a:pos x="48" y="1115"/>
                  </a:cxn>
                  <a:cxn ang="0">
                    <a:pos x="113" y="1253"/>
                  </a:cxn>
                  <a:cxn ang="0">
                    <a:pos x="188" y="1384"/>
                  </a:cxn>
                  <a:cxn ang="0">
                    <a:pos x="290" y="1569"/>
                  </a:cxn>
                  <a:cxn ang="0">
                    <a:pos x="336" y="1672"/>
                  </a:cxn>
                  <a:cxn ang="0">
                    <a:pos x="368" y="1792"/>
                  </a:cxn>
                  <a:cxn ang="0">
                    <a:pos x="393" y="1960"/>
                  </a:cxn>
                  <a:cxn ang="0">
                    <a:pos x="412" y="2105"/>
                  </a:cxn>
                  <a:cxn ang="0">
                    <a:pos x="426" y="2164"/>
                  </a:cxn>
                  <a:cxn ang="0">
                    <a:pos x="433" y="2177"/>
                  </a:cxn>
                  <a:cxn ang="0">
                    <a:pos x="452" y="2199"/>
                  </a:cxn>
                  <a:cxn ang="0">
                    <a:pos x="498" y="2226"/>
                  </a:cxn>
                  <a:cxn ang="0">
                    <a:pos x="552" y="2244"/>
                  </a:cxn>
                  <a:cxn ang="0">
                    <a:pos x="610" y="2259"/>
                  </a:cxn>
                  <a:cxn ang="0">
                    <a:pos x="673" y="2267"/>
                  </a:cxn>
                  <a:cxn ang="0">
                    <a:pos x="733" y="2272"/>
                  </a:cxn>
                  <a:cxn ang="0">
                    <a:pos x="789" y="2273"/>
                  </a:cxn>
                  <a:cxn ang="0">
                    <a:pos x="852" y="2272"/>
                  </a:cxn>
                  <a:cxn ang="0">
                    <a:pos x="914" y="2267"/>
                  </a:cxn>
                  <a:cxn ang="0">
                    <a:pos x="974" y="2257"/>
                  </a:cxn>
                  <a:cxn ang="0">
                    <a:pos x="1027" y="2245"/>
                  </a:cxn>
                  <a:cxn ang="0">
                    <a:pos x="1078" y="2227"/>
                  </a:cxn>
                </a:cxnLst>
                <a:rect l="0" t="0" r="r" b="b"/>
                <a:pathLst>
                  <a:path w="1584" h="2273">
                    <a:moveTo>
                      <a:pt x="1110" y="2213"/>
                    </a:moveTo>
                    <a:lnTo>
                      <a:pt x="1124" y="2204"/>
                    </a:lnTo>
                    <a:lnTo>
                      <a:pt x="1134" y="2195"/>
                    </a:lnTo>
                    <a:lnTo>
                      <a:pt x="1140" y="2188"/>
                    </a:lnTo>
                    <a:lnTo>
                      <a:pt x="1144" y="2181"/>
                    </a:lnTo>
                    <a:lnTo>
                      <a:pt x="1148" y="2177"/>
                    </a:lnTo>
                    <a:lnTo>
                      <a:pt x="1150" y="2172"/>
                    </a:lnTo>
                    <a:lnTo>
                      <a:pt x="1153" y="2168"/>
                    </a:lnTo>
                    <a:lnTo>
                      <a:pt x="1154" y="2162"/>
                    </a:lnTo>
                    <a:lnTo>
                      <a:pt x="1156" y="2155"/>
                    </a:lnTo>
                    <a:lnTo>
                      <a:pt x="1157" y="2145"/>
                    </a:lnTo>
                    <a:lnTo>
                      <a:pt x="1165" y="2109"/>
                    </a:lnTo>
                    <a:lnTo>
                      <a:pt x="1211" y="1815"/>
                    </a:lnTo>
                    <a:lnTo>
                      <a:pt x="1219" y="1773"/>
                    </a:lnTo>
                    <a:lnTo>
                      <a:pt x="1226" y="1743"/>
                    </a:lnTo>
                    <a:lnTo>
                      <a:pt x="1237" y="1701"/>
                    </a:lnTo>
                    <a:lnTo>
                      <a:pt x="1254" y="1653"/>
                    </a:lnTo>
                    <a:lnTo>
                      <a:pt x="1270" y="1612"/>
                    </a:lnTo>
                    <a:lnTo>
                      <a:pt x="1286" y="1578"/>
                    </a:lnTo>
                    <a:lnTo>
                      <a:pt x="1299" y="1548"/>
                    </a:lnTo>
                    <a:lnTo>
                      <a:pt x="1312" y="1519"/>
                    </a:lnTo>
                    <a:lnTo>
                      <a:pt x="1339" y="1470"/>
                    </a:lnTo>
                    <a:lnTo>
                      <a:pt x="1365" y="1424"/>
                    </a:lnTo>
                    <a:lnTo>
                      <a:pt x="1391" y="1381"/>
                    </a:lnTo>
                    <a:lnTo>
                      <a:pt x="1412" y="1348"/>
                    </a:lnTo>
                    <a:lnTo>
                      <a:pt x="1449" y="1286"/>
                    </a:lnTo>
                    <a:lnTo>
                      <a:pt x="1474" y="1243"/>
                    </a:lnTo>
                    <a:lnTo>
                      <a:pt x="1495" y="1208"/>
                    </a:lnTo>
                    <a:lnTo>
                      <a:pt x="1512" y="1167"/>
                    </a:lnTo>
                    <a:lnTo>
                      <a:pt x="1532" y="1117"/>
                    </a:lnTo>
                    <a:lnTo>
                      <a:pt x="1545" y="1074"/>
                    </a:lnTo>
                    <a:lnTo>
                      <a:pt x="1557" y="1029"/>
                    </a:lnTo>
                    <a:lnTo>
                      <a:pt x="1565" y="990"/>
                    </a:lnTo>
                    <a:lnTo>
                      <a:pt x="1575" y="947"/>
                    </a:lnTo>
                    <a:lnTo>
                      <a:pt x="1581" y="893"/>
                    </a:lnTo>
                    <a:lnTo>
                      <a:pt x="1584" y="830"/>
                    </a:lnTo>
                    <a:lnTo>
                      <a:pt x="1584" y="772"/>
                    </a:lnTo>
                    <a:lnTo>
                      <a:pt x="1579" y="726"/>
                    </a:lnTo>
                    <a:lnTo>
                      <a:pt x="1572" y="683"/>
                    </a:lnTo>
                    <a:lnTo>
                      <a:pt x="1564" y="644"/>
                    </a:lnTo>
                    <a:lnTo>
                      <a:pt x="1552" y="594"/>
                    </a:lnTo>
                    <a:lnTo>
                      <a:pt x="1538" y="542"/>
                    </a:lnTo>
                    <a:lnTo>
                      <a:pt x="1522" y="495"/>
                    </a:lnTo>
                    <a:lnTo>
                      <a:pt x="1504" y="452"/>
                    </a:lnTo>
                    <a:lnTo>
                      <a:pt x="1481" y="413"/>
                    </a:lnTo>
                    <a:lnTo>
                      <a:pt x="1452" y="364"/>
                    </a:lnTo>
                    <a:lnTo>
                      <a:pt x="1418" y="315"/>
                    </a:lnTo>
                    <a:lnTo>
                      <a:pt x="1385" y="277"/>
                    </a:lnTo>
                    <a:lnTo>
                      <a:pt x="1355" y="244"/>
                    </a:lnTo>
                    <a:lnTo>
                      <a:pt x="1320" y="212"/>
                    </a:lnTo>
                    <a:lnTo>
                      <a:pt x="1283" y="182"/>
                    </a:lnTo>
                    <a:lnTo>
                      <a:pt x="1248" y="153"/>
                    </a:lnTo>
                    <a:lnTo>
                      <a:pt x="1205" y="124"/>
                    </a:lnTo>
                    <a:lnTo>
                      <a:pt x="1154" y="93"/>
                    </a:lnTo>
                    <a:lnTo>
                      <a:pt x="1107" y="70"/>
                    </a:lnTo>
                    <a:lnTo>
                      <a:pt x="1052" y="47"/>
                    </a:lnTo>
                    <a:lnTo>
                      <a:pt x="1002" y="31"/>
                    </a:lnTo>
                    <a:lnTo>
                      <a:pt x="961" y="21"/>
                    </a:lnTo>
                    <a:lnTo>
                      <a:pt x="916" y="10"/>
                    </a:lnTo>
                    <a:lnTo>
                      <a:pt x="875" y="4"/>
                    </a:lnTo>
                    <a:lnTo>
                      <a:pt x="826" y="0"/>
                    </a:lnTo>
                    <a:lnTo>
                      <a:pt x="782" y="0"/>
                    </a:lnTo>
                    <a:lnTo>
                      <a:pt x="734" y="0"/>
                    </a:lnTo>
                    <a:lnTo>
                      <a:pt x="694" y="4"/>
                    </a:lnTo>
                    <a:lnTo>
                      <a:pt x="648" y="15"/>
                    </a:lnTo>
                    <a:lnTo>
                      <a:pt x="613" y="22"/>
                    </a:lnTo>
                    <a:lnTo>
                      <a:pt x="570" y="34"/>
                    </a:lnTo>
                    <a:lnTo>
                      <a:pt x="530" y="46"/>
                    </a:lnTo>
                    <a:lnTo>
                      <a:pt x="494" y="61"/>
                    </a:lnTo>
                    <a:lnTo>
                      <a:pt x="459" y="76"/>
                    </a:lnTo>
                    <a:lnTo>
                      <a:pt x="425" y="94"/>
                    </a:lnTo>
                    <a:lnTo>
                      <a:pt x="393" y="113"/>
                    </a:lnTo>
                    <a:lnTo>
                      <a:pt x="358" y="137"/>
                    </a:lnTo>
                    <a:lnTo>
                      <a:pt x="320" y="163"/>
                    </a:lnTo>
                    <a:lnTo>
                      <a:pt x="286" y="189"/>
                    </a:lnTo>
                    <a:lnTo>
                      <a:pt x="255" y="216"/>
                    </a:lnTo>
                    <a:lnTo>
                      <a:pt x="223" y="247"/>
                    </a:lnTo>
                    <a:lnTo>
                      <a:pt x="190" y="281"/>
                    </a:lnTo>
                    <a:lnTo>
                      <a:pt x="161" y="314"/>
                    </a:lnTo>
                    <a:lnTo>
                      <a:pt x="138" y="345"/>
                    </a:lnTo>
                    <a:lnTo>
                      <a:pt x="110" y="387"/>
                    </a:lnTo>
                    <a:lnTo>
                      <a:pt x="83" y="433"/>
                    </a:lnTo>
                    <a:lnTo>
                      <a:pt x="59" y="485"/>
                    </a:lnTo>
                    <a:lnTo>
                      <a:pt x="41" y="535"/>
                    </a:lnTo>
                    <a:lnTo>
                      <a:pt x="27" y="587"/>
                    </a:lnTo>
                    <a:lnTo>
                      <a:pt x="14" y="640"/>
                    </a:lnTo>
                    <a:lnTo>
                      <a:pt x="5" y="687"/>
                    </a:lnTo>
                    <a:lnTo>
                      <a:pt x="0" y="735"/>
                    </a:lnTo>
                    <a:lnTo>
                      <a:pt x="0" y="781"/>
                    </a:lnTo>
                    <a:lnTo>
                      <a:pt x="0" y="822"/>
                    </a:lnTo>
                    <a:lnTo>
                      <a:pt x="0" y="871"/>
                    </a:lnTo>
                    <a:lnTo>
                      <a:pt x="2" y="914"/>
                    </a:lnTo>
                    <a:lnTo>
                      <a:pt x="10" y="969"/>
                    </a:lnTo>
                    <a:lnTo>
                      <a:pt x="19" y="1016"/>
                    </a:lnTo>
                    <a:lnTo>
                      <a:pt x="31" y="1062"/>
                    </a:lnTo>
                    <a:lnTo>
                      <a:pt x="48" y="1115"/>
                    </a:lnTo>
                    <a:lnTo>
                      <a:pt x="68" y="1163"/>
                    </a:lnTo>
                    <a:lnTo>
                      <a:pt x="88" y="1205"/>
                    </a:lnTo>
                    <a:lnTo>
                      <a:pt x="113" y="1253"/>
                    </a:lnTo>
                    <a:lnTo>
                      <a:pt x="140" y="1298"/>
                    </a:lnTo>
                    <a:lnTo>
                      <a:pt x="163" y="1341"/>
                    </a:lnTo>
                    <a:lnTo>
                      <a:pt x="188" y="1384"/>
                    </a:lnTo>
                    <a:lnTo>
                      <a:pt x="213" y="1431"/>
                    </a:lnTo>
                    <a:lnTo>
                      <a:pt x="253" y="1499"/>
                    </a:lnTo>
                    <a:lnTo>
                      <a:pt x="290" y="1569"/>
                    </a:lnTo>
                    <a:lnTo>
                      <a:pt x="312" y="1605"/>
                    </a:lnTo>
                    <a:lnTo>
                      <a:pt x="323" y="1635"/>
                    </a:lnTo>
                    <a:lnTo>
                      <a:pt x="336" y="1672"/>
                    </a:lnTo>
                    <a:lnTo>
                      <a:pt x="349" y="1714"/>
                    </a:lnTo>
                    <a:lnTo>
                      <a:pt x="359" y="1751"/>
                    </a:lnTo>
                    <a:lnTo>
                      <a:pt x="368" y="1792"/>
                    </a:lnTo>
                    <a:lnTo>
                      <a:pt x="375" y="1849"/>
                    </a:lnTo>
                    <a:lnTo>
                      <a:pt x="386" y="1911"/>
                    </a:lnTo>
                    <a:lnTo>
                      <a:pt x="393" y="1960"/>
                    </a:lnTo>
                    <a:lnTo>
                      <a:pt x="401" y="2022"/>
                    </a:lnTo>
                    <a:lnTo>
                      <a:pt x="406" y="2066"/>
                    </a:lnTo>
                    <a:lnTo>
                      <a:pt x="412" y="2105"/>
                    </a:lnTo>
                    <a:lnTo>
                      <a:pt x="421" y="2144"/>
                    </a:lnTo>
                    <a:lnTo>
                      <a:pt x="425" y="2155"/>
                    </a:lnTo>
                    <a:lnTo>
                      <a:pt x="426" y="2164"/>
                    </a:lnTo>
                    <a:lnTo>
                      <a:pt x="428" y="2168"/>
                    </a:lnTo>
                    <a:lnTo>
                      <a:pt x="429" y="2172"/>
                    </a:lnTo>
                    <a:lnTo>
                      <a:pt x="433" y="2177"/>
                    </a:lnTo>
                    <a:lnTo>
                      <a:pt x="438" y="2184"/>
                    </a:lnTo>
                    <a:lnTo>
                      <a:pt x="445" y="2191"/>
                    </a:lnTo>
                    <a:lnTo>
                      <a:pt x="452" y="2199"/>
                    </a:lnTo>
                    <a:lnTo>
                      <a:pt x="465" y="2208"/>
                    </a:lnTo>
                    <a:lnTo>
                      <a:pt x="479" y="2215"/>
                    </a:lnTo>
                    <a:lnTo>
                      <a:pt x="498" y="2226"/>
                    </a:lnTo>
                    <a:lnTo>
                      <a:pt x="516" y="2233"/>
                    </a:lnTo>
                    <a:lnTo>
                      <a:pt x="534" y="2240"/>
                    </a:lnTo>
                    <a:lnTo>
                      <a:pt x="552" y="2244"/>
                    </a:lnTo>
                    <a:lnTo>
                      <a:pt x="567" y="2248"/>
                    </a:lnTo>
                    <a:lnTo>
                      <a:pt x="591" y="2254"/>
                    </a:lnTo>
                    <a:lnTo>
                      <a:pt x="610" y="2259"/>
                    </a:lnTo>
                    <a:lnTo>
                      <a:pt x="630" y="2261"/>
                    </a:lnTo>
                    <a:lnTo>
                      <a:pt x="650" y="2264"/>
                    </a:lnTo>
                    <a:lnTo>
                      <a:pt x="673" y="2267"/>
                    </a:lnTo>
                    <a:lnTo>
                      <a:pt x="693" y="2269"/>
                    </a:lnTo>
                    <a:lnTo>
                      <a:pt x="711" y="2270"/>
                    </a:lnTo>
                    <a:lnTo>
                      <a:pt x="733" y="2272"/>
                    </a:lnTo>
                    <a:lnTo>
                      <a:pt x="753" y="2273"/>
                    </a:lnTo>
                    <a:lnTo>
                      <a:pt x="772" y="2273"/>
                    </a:lnTo>
                    <a:lnTo>
                      <a:pt x="789" y="2273"/>
                    </a:lnTo>
                    <a:lnTo>
                      <a:pt x="809" y="2273"/>
                    </a:lnTo>
                    <a:lnTo>
                      <a:pt x="832" y="2273"/>
                    </a:lnTo>
                    <a:lnTo>
                      <a:pt x="852" y="2272"/>
                    </a:lnTo>
                    <a:lnTo>
                      <a:pt x="869" y="2272"/>
                    </a:lnTo>
                    <a:lnTo>
                      <a:pt x="890" y="2269"/>
                    </a:lnTo>
                    <a:lnTo>
                      <a:pt x="914" y="2267"/>
                    </a:lnTo>
                    <a:lnTo>
                      <a:pt x="932" y="2264"/>
                    </a:lnTo>
                    <a:lnTo>
                      <a:pt x="954" y="2261"/>
                    </a:lnTo>
                    <a:lnTo>
                      <a:pt x="974" y="2257"/>
                    </a:lnTo>
                    <a:lnTo>
                      <a:pt x="992" y="2254"/>
                    </a:lnTo>
                    <a:lnTo>
                      <a:pt x="1011" y="2250"/>
                    </a:lnTo>
                    <a:lnTo>
                      <a:pt x="1027" y="2245"/>
                    </a:lnTo>
                    <a:lnTo>
                      <a:pt x="1047" y="2240"/>
                    </a:lnTo>
                    <a:lnTo>
                      <a:pt x="1062" y="2233"/>
                    </a:lnTo>
                    <a:lnTo>
                      <a:pt x="1078" y="2227"/>
                    </a:lnTo>
                    <a:lnTo>
                      <a:pt x="1095" y="2220"/>
                    </a:lnTo>
                    <a:lnTo>
                      <a:pt x="1110" y="221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9" name="Oval 67"/>
              <p:cNvSpPr>
                <a:spLocks noChangeArrowheads="1"/>
              </p:cNvSpPr>
              <p:nvPr/>
            </p:nvSpPr>
            <p:spPr bwMode="auto">
              <a:xfrm>
                <a:off x="2311" y="2592"/>
                <a:ext cx="347" cy="116"/>
              </a:xfrm>
              <a:prstGeom prst="ellipse">
                <a:avLst/>
              </a:pr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21" name="Group 68"/>
              <p:cNvGrpSpPr>
                <a:grpSpLocks/>
              </p:cNvGrpSpPr>
              <p:nvPr/>
            </p:nvGrpSpPr>
            <p:grpSpPr bwMode="auto">
              <a:xfrm>
                <a:off x="2468" y="1698"/>
                <a:ext cx="338" cy="997"/>
                <a:chOff x="1920" y="1750"/>
                <a:chExt cx="338" cy="997"/>
              </a:xfrm>
            </p:grpSpPr>
            <p:sp>
              <p:nvSpPr>
                <p:cNvPr id="192" name="Freeform 69"/>
                <p:cNvSpPr>
                  <a:spLocks/>
                </p:cNvSpPr>
                <p:nvPr/>
              </p:nvSpPr>
              <p:spPr bwMode="auto">
                <a:xfrm>
                  <a:off x="2125" y="1750"/>
                  <a:ext cx="133" cy="16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0" y="36"/>
                    </a:cxn>
                    <a:cxn ang="0">
                      <a:pos x="135" y="76"/>
                    </a:cxn>
                    <a:cxn ang="0">
                      <a:pos x="183" y="116"/>
                    </a:cxn>
                    <a:cxn ang="0">
                      <a:pos x="216" y="159"/>
                    </a:cxn>
                    <a:cxn ang="0">
                      <a:pos x="239" y="203"/>
                    </a:cxn>
                    <a:cxn ang="0">
                      <a:pos x="255" y="241"/>
                    </a:cxn>
                    <a:cxn ang="0">
                      <a:pos x="265" y="280"/>
                    </a:cxn>
                    <a:cxn ang="0">
                      <a:pos x="172" y="338"/>
                    </a:cxn>
                    <a:cxn ang="0">
                      <a:pos x="163" y="283"/>
                    </a:cxn>
                    <a:cxn ang="0">
                      <a:pos x="148" y="224"/>
                    </a:cxn>
                    <a:cxn ang="0">
                      <a:pos x="126" y="164"/>
                    </a:cxn>
                    <a:cxn ang="0">
                      <a:pos x="97" y="112"/>
                    </a:cxn>
                    <a:cxn ang="0">
                      <a:pos x="57" y="6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5" h="338">
                      <a:moveTo>
                        <a:pt x="0" y="0"/>
                      </a:moveTo>
                      <a:lnTo>
                        <a:pt x="70" y="36"/>
                      </a:lnTo>
                      <a:lnTo>
                        <a:pt x="135" y="76"/>
                      </a:lnTo>
                      <a:lnTo>
                        <a:pt x="183" y="116"/>
                      </a:lnTo>
                      <a:lnTo>
                        <a:pt x="216" y="159"/>
                      </a:lnTo>
                      <a:lnTo>
                        <a:pt x="239" y="203"/>
                      </a:lnTo>
                      <a:lnTo>
                        <a:pt x="255" y="241"/>
                      </a:lnTo>
                      <a:lnTo>
                        <a:pt x="265" y="280"/>
                      </a:lnTo>
                      <a:lnTo>
                        <a:pt x="172" y="338"/>
                      </a:lnTo>
                      <a:lnTo>
                        <a:pt x="163" y="283"/>
                      </a:lnTo>
                      <a:lnTo>
                        <a:pt x="148" y="224"/>
                      </a:lnTo>
                      <a:lnTo>
                        <a:pt x="126" y="164"/>
                      </a:lnTo>
                      <a:lnTo>
                        <a:pt x="97" y="112"/>
                      </a:lnTo>
                      <a:lnTo>
                        <a:pt x="57" y="6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93" name="Freeform 70"/>
                <p:cNvSpPr>
                  <a:spLocks/>
                </p:cNvSpPr>
                <p:nvPr/>
              </p:nvSpPr>
              <p:spPr bwMode="auto">
                <a:xfrm>
                  <a:off x="1920" y="2481"/>
                  <a:ext cx="215" cy="266"/>
                </a:xfrm>
                <a:custGeom>
                  <a:avLst/>
                  <a:gdLst/>
                  <a:ahLst/>
                  <a:cxnLst>
                    <a:cxn ang="0">
                      <a:pos x="428" y="0"/>
                    </a:cxn>
                    <a:cxn ang="0">
                      <a:pos x="411" y="16"/>
                    </a:cxn>
                    <a:cxn ang="0">
                      <a:pos x="339" y="345"/>
                    </a:cxn>
                    <a:cxn ang="0">
                      <a:pos x="326" y="377"/>
                    </a:cxn>
                    <a:cxn ang="0">
                      <a:pos x="304" y="405"/>
                    </a:cxn>
                    <a:cxn ang="0">
                      <a:pos x="272" y="430"/>
                    </a:cxn>
                    <a:cxn ang="0">
                      <a:pos x="241" y="449"/>
                    </a:cxn>
                    <a:cxn ang="0">
                      <a:pos x="206" y="468"/>
                    </a:cxn>
                    <a:cxn ang="0">
                      <a:pos x="169" y="483"/>
                    </a:cxn>
                    <a:cxn ang="0">
                      <a:pos x="128" y="498"/>
                    </a:cxn>
                    <a:cxn ang="0">
                      <a:pos x="93" y="506"/>
                    </a:cxn>
                    <a:cxn ang="0">
                      <a:pos x="51" y="513"/>
                    </a:cxn>
                    <a:cxn ang="0">
                      <a:pos x="0" y="510"/>
                    </a:cxn>
                    <a:cxn ang="0">
                      <a:pos x="8" y="529"/>
                    </a:cxn>
                    <a:cxn ang="0">
                      <a:pos x="43" y="532"/>
                    </a:cxn>
                    <a:cxn ang="0">
                      <a:pos x="67" y="532"/>
                    </a:cxn>
                    <a:cxn ang="0">
                      <a:pos x="105" y="529"/>
                    </a:cxn>
                    <a:cxn ang="0">
                      <a:pos x="136" y="527"/>
                    </a:cxn>
                    <a:cxn ang="0">
                      <a:pos x="178" y="520"/>
                    </a:cxn>
                    <a:cxn ang="0">
                      <a:pos x="211" y="514"/>
                    </a:cxn>
                    <a:cxn ang="0">
                      <a:pos x="248" y="502"/>
                    </a:cxn>
                    <a:cxn ang="0">
                      <a:pos x="269" y="496"/>
                    </a:cxn>
                    <a:cxn ang="0">
                      <a:pos x="301" y="483"/>
                    </a:cxn>
                    <a:cxn ang="0">
                      <a:pos x="335" y="461"/>
                    </a:cxn>
                    <a:cxn ang="0">
                      <a:pos x="345" y="449"/>
                    </a:cxn>
                    <a:cxn ang="0">
                      <a:pos x="354" y="433"/>
                    </a:cxn>
                    <a:cxn ang="0">
                      <a:pos x="363" y="400"/>
                    </a:cxn>
                    <a:cxn ang="0">
                      <a:pos x="370" y="367"/>
                    </a:cxn>
                    <a:cxn ang="0">
                      <a:pos x="428" y="0"/>
                    </a:cxn>
                  </a:cxnLst>
                  <a:rect l="0" t="0" r="r" b="b"/>
                  <a:pathLst>
                    <a:path w="428" h="532">
                      <a:moveTo>
                        <a:pt x="428" y="0"/>
                      </a:moveTo>
                      <a:lnTo>
                        <a:pt x="411" y="16"/>
                      </a:lnTo>
                      <a:lnTo>
                        <a:pt x="339" y="345"/>
                      </a:lnTo>
                      <a:lnTo>
                        <a:pt x="326" y="377"/>
                      </a:lnTo>
                      <a:lnTo>
                        <a:pt x="304" y="405"/>
                      </a:lnTo>
                      <a:lnTo>
                        <a:pt x="272" y="430"/>
                      </a:lnTo>
                      <a:lnTo>
                        <a:pt x="241" y="449"/>
                      </a:lnTo>
                      <a:lnTo>
                        <a:pt x="206" y="468"/>
                      </a:lnTo>
                      <a:lnTo>
                        <a:pt x="169" y="483"/>
                      </a:lnTo>
                      <a:lnTo>
                        <a:pt x="128" y="498"/>
                      </a:lnTo>
                      <a:lnTo>
                        <a:pt x="93" y="506"/>
                      </a:lnTo>
                      <a:lnTo>
                        <a:pt x="51" y="513"/>
                      </a:lnTo>
                      <a:lnTo>
                        <a:pt x="0" y="510"/>
                      </a:lnTo>
                      <a:lnTo>
                        <a:pt x="8" y="529"/>
                      </a:lnTo>
                      <a:lnTo>
                        <a:pt x="43" y="532"/>
                      </a:lnTo>
                      <a:lnTo>
                        <a:pt x="67" y="532"/>
                      </a:lnTo>
                      <a:lnTo>
                        <a:pt x="105" y="529"/>
                      </a:lnTo>
                      <a:lnTo>
                        <a:pt x="136" y="527"/>
                      </a:lnTo>
                      <a:lnTo>
                        <a:pt x="178" y="520"/>
                      </a:lnTo>
                      <a:lnTo>
                        <a:pt x="211" y="514"/>
                      </a:lnTo>
                      <a:lnTo>
                        <a:pt x="248" y="502"/>
                      </a:lnTo>
                      <a:lnTo>
                        <a:pt x="269" y="496"/>
                      </a:lnTo>
                      <a:lnTo>
                        <a:pt x="301" y="483"/>
                      </a:lnTo>
                      <a:lnTo>
                        <a:pt x="335" y="461"/>
                      </a:lnTo>
                      <a:lnTo>
                        <a:pt x="345" y="449"/>
                      </a:lnTo>
                      <a:lnTo>
                        <a:pt x="354" y="433"/>
                      </a:lnTo>
                      <a:lnTo>
                        <a:pt x="363" y="400"/>
                      </a:lnTo>
                      <a:lnTo>
                        <a:pt x="370" y="367"/>
                      </a:lnTo>
                      <a:lnTo>
                        <a:pt x="42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2" name="Group 71"/>
              <p:cNvGrpSpPr>
                <a:grpSpLocks/>
              </p:cNvGrpSpPr>
              <p:nvPr/>
            </p:nvGrpSpPr>
            <p:grpSpPr bwMode="auto">
              <a:xfrm>
                <a:off x="2372" y="1981"/>
                <a:ext cx="222" cy="655"/>
                <a:chOff x="720" y="2029"/>
                <a:chExt cx="222" cy="655"/>
              </a:xfrm>
            </p:grpSpPr>
            <p:sp>
              <p:nvSpPr>
                <p:cNvPr id="182" name="Freeform 72"/>
                <p:cNvSpPr>
                  <a:spLocks/>
                </p:cNvSpPr>
                <p:nvPr/>
              </p:nvSpPr>
              <p:spPr bwMode="auto">
                <a:xfrm>
                  <a:off x="763" y="2273"/>
                  <a:ext cx="135" cy="411"/>
                </a:xfrm>
                <a:custGeom>
                  <a:avLst/>
                  <a:gdLst/>
                  <a:ahLst/>
                  <a:cxnLst>
                    <a:cxn ang="0">
                      <a:pos x="0" y="63"/>
                    </a:cxn>
                    <a:cxn ang="0">
                      <a:pos x="5" y="197"/>
                    </a:cxn>
                    <a:cxn ang="0">
                      <a:pos x="19" y="214"/>
                    </a:cxn>
                    <a:cxn ang="0">
                      <a:pos x="13" y="763"/>
                    </a:cxn>
                    <a:cxn ang="0">
                      <a:pos x="32" y="823"/>
                    </a:cxn>
                    <a:cxn ang="0">
                      <a:pos x="77" y="823"/>
                    </a:cxn>
                    <a:cxn ang="0">
                      <a:pos x="115" y="793"/>
                    </a:cxn>
                    <a:cxn ang="0">
                      <a:pos x="158" y="793"/>
                    </a:cxn>
                    <a:cxn ang="0">
                      <a:pos x="193" y="823"/>
                    </a:cxn>
                    <a:cxn ang="0">
                      <a:pos x="241" y="823"/>
                    </a:cxn>
                    <a:cxn ang="0">
                      <a:pos x="257" y="763"/>
                    </a:cxn>
                    <a:cxn ang="0">
                      <a:pos x="249" y="214"/>
                    </a:cxn>
                    <a:cxn ang="0">
                      <a:pos x="262" y="197"/>
                    </a:cxn>
                    <a:cxn ang="0">
                      <a:pos x="271" y="63"/>
                    </a:cxn>
                    <a:cxn ang="0">
                      <a:pos x="211" y="13"/>
                    </a:cxn>
                    <a:cxn ang="0">
                      <a:pos x="182" y="13"/>
                    </a:cxn>
                    <a:cxn ang="0">
                      <a:pos x="165" y="0"/>
                    </a:cxn>
                    <a:cxn ang="0">
                      <a:pos x="96" y="0"/>
                    </a:cxn>
                    <a:cxn ang="0">
                      <a:pos x="82" y="13"/>
                    </a:cxn>
                    <a:cxn ang="0">
                      <a:pos x="57" y="13"/>
                    </a:cxn>
                    <a:cxn ang="0">
                      <a:pos x="0" y="63"/>
                    </a:cxn>
                  </a:cxnLst>
                  <a:rect l="0" t="0" r="r" b="b"/>
                  <a:pathLst>
                    <a:path w="271" h="823">
                      <a:moveTo>
                        <a:pt x="0" y="63"/>
                      </a:moveTo>
                      <a:lnTo>
                        <a:pt x="5" y="197"/>
                      </a:lnTo>
                      <a:lnTo>
                        <a:pt x="19" y="214"/>
                      </a:lnTo>
                      <a:lnTo>
                        <a:pt x="13" y="763"/>
                      </a:lnTo>
                      <a:lnTo>
                        <a:pt x="32" y="823"/>
                      </a:lnTo>
                      <a:lnTo>
                        <a:pt x="77" y="823"/>
                      </a:lnTo>
                      <a:lnTo>
                        <a:pt x="115" y="793"/>
                      </a:lnTo>
                      <a:lnTo>
                        <a:pt x="158" y="793"/>
                      </a:lnTo>
                      <a:lnTo>
                        <a:pt x="193" y="823"/>
                      </a:lnTo>
                      <a:lnTo>
                        <a:pt x="241" y="823"/>
                      </a:lnTo>
                      <a:lnTo>
                        <a:pt x="257" y="763"/>
                      </a:lnTo>
                      <a:lnTo>
                        <a:pt x="249" y="214"/>
                      </a:lnTo>
                      <a:lnTo>
                        <a:pt x="262" y="197"/>
                      </a:lnTo>
                      <a:lnTo>
                        <a:pt x="271" y="63"/>
                      </a:lnTo>
                      <a:lnTo>
                        <a:pt x="211" y="13"/>
                      </a:lnTo>
                      <a:lnTo>
                        <a:pt x="182" y="13"/>
                      </a:lnTo>
                      <a:lnTo>
                        <a:pt x="165" y="0"/>
                      </a:lnTo>
                      <a:lnTo>
                        <a:pt x="96" y="0"/>
                      </a:lnTo>
                      <a:lnTo>
                        <a:pt x="82" y="13"/>
                      </a:lnTo>
                      <a:lnTo>
                        <a:pt x="57" y="1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83" name="Oval 73"/>
                <p:cNvSpPr>
                  <a:spLocks noChangeArrowheads="1"/>
                </p:cNvSpPr>
                <p:nvPr/>
              </p:nvSpPr>
              <p:spPr bwMode="auto">
                <a:xfrm>
                  <a:off x="833" y="2285"/>
                  <a:ext cx="17" cy="29"/>
                </a:xfrm>
                <a:prstGeom prst="ellipse">
                  <a:avLst/>
                </a:prstGeom>
                <a:solidFill>
                  <a:srgbClr val="E0E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84" name="Freeform 74"/>
                <p:cNvSpPr>
                  <a:spLocks/>
                </p:cNvSpPr>
                <p:nvPr/>
              </p:nvSpPr>
              <p:spPr bwMode="auto">
                <a:xfrm>
                  <a:off x="722" y="2029"/>
                  <a:ext cx="220" cy="273"/>
                </a:xfrm>
                <a:custGeom>
                  <a:avLst/>
                  <a:gdLst/>
                  <a:ahLst/>
                  <a:cxnLst>
                    <a:cxn ang="0">
                      <a:pos x="281" y="547"/>
                    </a:cxn>
                    <a:cxn ang="0">
                      <a:pos x="441" y="54"/>
                    </a:cxn>
                    <a:cxn ang="0">
                      <a:pos x="413" y="43"/>
                    </a:cxn>
                    <a:cxn ang="0">
                      <a:pos x="380" y="30"/>
                    </a:cxn>
                    <a:cxn ang="0">
                      <a:pos x="338" y="19"/>
                    </a:cxn>
                    <a:cxn ang="0">
                      <a:pos x="301" y="10"/>
                    </a:cxn>
                    <a:cxn ang="0">
                      <a:pos x="269" y="3"/>
                    </a:cxn>
                    <a:cxn ang="0">
                      <a:pos x="233" y="0"/>
                    </a:cxn>
                    <a:cxn ang="0">
                      <a:pos x="195" y="2"/>
                    </a:cxn>
                    <a:cxn ang="0">
                      <a:pos x="146" y="7"/>
                    </a:cxn>
                    <a:cxn ang="0">
                      <a:pos x="104" y="19"/>
                    </a:cxn>
                    <a:cxn ang="0">
                      <a:pos x="63" y="30"/>
                    </a:cxn>
                    <a:cxn ang="0">
                      <a:pos x="27" y="45"/>
                    </a:cxn>
                    <a:cxn ang="0">
                      <a:pos x="0" y="60"/>
                    </a:cxn>
                    <a:cxn ang="0">
                      <a:pos x="155" y="547"/>
                    </a:cxn>
                  </a:cxnLst>
                  <a:rect l="0" t="0" r="r" b="b"/>
                  <a:pathLst>
                    <a:path w="441" h="547">
                      <a:moveTo>
                        <a:pt x="281" y="547"/>
                      </a:moveTo>
                      <a:lnTo>
                        <a:pt x="441" y="54"/>
                      </a:lnTo>
                      <a:lnTo>
                        <a:pt x="413" y="43"/>
                      </a:lnTo>
                      <a:lnTo>
                        <a:pt x="380" y="30"/>
                      </a:lnTo>
                      <a:lnTo>
                        <a:pt x="338" y="19"/>
                      </a:lnTo>
                      <a:lnTo>
                        <a:pt x="301" y="10"/>
                      </a:lnTo>
                      <a:lnTo>
                        <a:pt x="269" y="3"/>
                      </a:lnTo>
                      <a:lnTo>
                        <a:pt x="233" y="0"/>
                      </a:lnTo>
                      <a:lnTo>
                        <a:pt x="195" y="2"/>
                      </a:lnTo>
                      <a:lnTo>
                        <a:pt x="146" y="7"/>
                      </a:lnTo>
                      <a:lnTo>
                        <a:pt x="104" y="19"/>
                      </a:lnTo>
                      <a:lnTo>
                        <a:pt x="63" y="30"/>
                      </a:lnTo>
                      <a:lnTo>
                        <a:pt x="27" y="45"/>
                      </a:lnTo>
                      <a:lnTo>
                        <a:pt x="0" y="60"/>
                      </a:lnTo>
                      <a:lnTo>
                        <a:pt x="155" y="547"/>
                      </a:lnTo>
                    </a:path>
                  </a:pathLst>
                </a:custGeom>
                <a:noFill/>
                <a:ln w="63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23" name="Group 75"/>
                <p:cNvGrpSpPr>
                  <a:grpSpLocks/>
                </p:cNvGrpSpPr>
                <p:nvPr/>
              </p:nvGrpSpPr>
              <p:grpSpPr bwMode="auto">
                <a:xfrm>
                  <a:off x="791" y="2332"/>
                  <a:ext cx="76" cy="314"/>
                  <a:chOff x="791" y="2332"/>
                  <a:chExt cx="76" cy="314"/>
                </a:xfrm>
              </p:grpSpPr>
              <p:sp>
                <p:nvSpPr>
                  <p:cNvPr id="188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04" y="2340"/>
                    <a:ext cx="1" cy="306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89" name="Line 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4" y="2340"/>
                    <a:ext cx="2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90" name="Line 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6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91" name="Line 7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91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sp>
              <p:nvSpPr>
                <p:cNvPr id="186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864" y="2070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87" name="Line 81"/>
                <p:cNvSpPr>
                  <a:spLocks noChangeShapeType="1"/>
                </p:cNvSpPr>
                <p:nvPr/>
              </p:nvSpPr>
              <p:spPr bwMode="auto">
                <a:xfrm flipH="1" flipV="1">
                  <a:off x="720" y="2064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28" name="AutoShape 118"/>
            <p:cNvSpPr>
              <a:spLocks noChangeArrowheads="1"/>
            </p:cNvSpPr>
            <p:nvPr/>
          </p:nvSpPr>
          <p:spPr bwMode="auto">
            <a:xfrm rot="16200000">
              <a:off x="4833539" y="3714565"/>
              <a:ext cx="526346" cy="561741"/>
            </a:xfrm>
            <a:prstGeom prst="flowChartOnlineStorag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4" name="Group 23"/>
            <p:cNvGrpSpPr>
              <a:grpSpLocks/>
            </p:cNvGrpSpPr>
            <p:nvPr/>
          </p:nvGrpSpPr>
          <p:grpSpPr bwMode="auto">
            <a:xfrm>
              <a:off x="6887305" y="3570324"/>
              <a:ext cx="1685223" cy="2247094"/>
              <a:chOff x="3456" y="2928"/>
              <a:chExt cx="1008" cy="1332"/>
            </a:xfrm>
          </p:grpSpPr>
          <p:grpSp>
            <p:nvGrpSpPr>
              <p:cNvPr id="25" name="Group 24"/>
              <p:cNvGrpSpPr>
                <a:grpSpLocks/>
              </p:cNvGrpSpPr>
              <p:nvPr/>
            </p:nvGrpSpPr>
            <p:grpSpPr bwMode="auto">
              <a:xfrm>
                <a:off x="3456" y="3072"/>
                <a:ext cx="1008" cy="1188"/>
                <a:chOff x="3456" y="3120"/>
                <a:chExt cx="1008" cy="1188"/>
              </a:xfrm>
            </p:grpSpPr>
            <p:sp>
              <p:nvSpPr>
                <p:cNvPr id="175" name="AutoShape 25" descr="Carvalho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1008" cy="720"/>
                </a:xfrm>
                <a:prstGeom prst="can">
                  <a:avLst>
                    <a:gd name="adj" fmla="val 50000"/>
                  </a:avLst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76" name="AutoShape 26"/>
                <p:cNvSpPr>
                  <a:spLocks noChangeArrowheads="1"/>
                </p:cNvSpPr>
                <p:nvPr/>
              </p:nvSpPr>
              <p:spPr bwMode="auto">
                <a:xfrm rot="16200000">
                  <a:off x="3504" y="3348"/>
                  <a:ext cx="912" cy="1008"/>
                </a:xfrm>
                <a:prstGeom prst="flowChartOnlineStorag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26" name="Group 27"/>
              <p:cNvGrpSpPr>
                <a:grpSpLocks/>
              </p:cNvGrpSpPr>
              <p:nvPr/>
            </p:nvGrpSpPr>
            <p:grpSpPr bwMode="auto">
              <a:xfrm>
                <a:off x="3696" y="2928"/>
                <a:ext cx="492" cy="384"/>
                <a:chOff x="3696" y="2976"/>
                <a:chExt cx="492" cy="384"/>
              </a:xfrm>
            </p:grpSpPr>
            <p:grpSp>
              <p:nvGrpSpPr>
                <p:cNvPr id="27" name="Group 28"/>
                <p:cNvGrpSpPr>
                  <a:grpSpLocks/>
                </p:cNvGrpSpPr>
                <p:nvPr/>
              </p:nvGrpSpPr>
              <p:grpSpPr bwMode="auto">
                <a:xfrm>
                  <a:off x="3696" y="2976"/>
                  <a:ext cx="432" cy="384"/>
                  <a:chOff x="3696" y="2976"/>
                  <a:chExt cx="432" cy="384"/>
                </a:xfrm>
              </p:grpSpPr>
              <p:sp>
                <p:nvSpPr>
                  <p:cNvPr id="173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264"/>
                    <a:ext cx="96" cy="48"/>
                  </a:xfrm>
                  <a:prstGeom prst="rect">
                    <a:avLst/>
                  </a:prstGeom>
                  <a:solidFill>
                    <a:srgbClr val="EAEAEA"/>
                  </a:soli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TopRight"/>
                    <a:lightRig rig="legacyFlat3" dir="b"/>
                  </a:scene3d>
                  <a:sp3d extrusionH="430200" prstMaterial="legacyMatte">
                    <a:bevelT w="13500" h="13500" prst="angle"/>
                    <a:bevelB w="13500" h="13500" prst="angle"/>
                    <a:extrusionClr>
                      <a:srgbClr val="EAEAEA"/>
                    </a:extrusionClr>
                  </a:sp3d>
                </p:spPr>
                <p:txBody>
                  <a:bodyPr wrap="none" anchor="ctr">
                    <a:flatTx/>
                  </a:bodyPr>
                  <a:lstStyle/>
                  <a:p>
                    <a:endParaRPr lang="pt-BR"/>
                  </a:p>
                </p:txBody>
              </p:sp>
              <p:sp>
                <p:nvSpPr>
                  <p:cNvPr id="174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976"/>
                    <a:ext cx="336" cy="384"/>
                  </a:xfrm>
                  <a:prstGeom prst="can">
                    <a:avLst>
                      <a:gd name="adj" fmla="val 37503"/>
                    </a:avLst>
                  </a:prstGeom>
                  <a:solidFill>
                    <a:srgbClr val="EAEAEA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</p:grpSp>
            <p:sp>
              <p:nvSpPr>
                <p:cNvPr id="172" name="Rectangle 31"/>
                <p:cNvSpPr>
                  <a:spLocks noChangeArrowheads="1"/>
                </p:cNvSpPr>
                <p:nvPr/>
              </p:nvSpPr>
              <p:spPr bwMode="auto">
                <a:xfrm>
                  <a:off x="4092" y="3282"/>
                  <a:ext cx="96" cy="48"/>
                </a:xfrm>
                <a:prstGeom prst="rect">
                  <a:avLst/>
                </a:prstGeom>
                <a:solidFill>
                  <a:srgbClr val="EAEAEA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EAEAEA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</p:grpSp>
        </p:grpSp>
        <p:graphicFrame>
          <p:nvGraphicFramePr>
            <p:cNvPr id="130" name="Object 45"/>
            <p:cNvGraphicFramePr>
              <a:graphicFrameLocks noChangeAspect="1"/>
            </p:cNvGraphicFramePr>
            <p:nvPr/>
          </p:nvGraphicFramePr>
          <p:xfrm>
            <a:off x="7178207" y="2143116"/>
            <a:ext cx="1098405" cy="19940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7" name="Clip" r:id="rId6" imgW="1269720" imgH="2286000" progId="MS_ClipArt_Gallery.2">
                    <p:embed/>
                  </p:oleObj>
                </mc:Choice>
                <mc:Fallback>
                  <p:oleObj name="Clip" r:id="rId6" imgW="1269720" imgH="2286000" progId="MS_ClipArt_Gallery.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78207" y="2143116"/>
                          <a:ext cx="1098405" cy="19940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48"/>
            <p:cNvGrpSpPr>
              <a:grpSpLocks/>
            </p:cNvGrpSpPr>
            <p:nvPr/>
          </p:nvGrpSpPr>
          <p:grpSpPr bwMode="auto">
            <a:xfrm>
              <a:off x="7501548" y="3326636"/>
              <a:ext cx="474586" cy="450541"/>
              <a:chOff x="1756" y="2735"/>
              <a:chExt cx="358" cy="337"/>
            </a:xfrm>
          </p:grpSpPr>
          <p:grpSp>
            <p:nvGrpSpPr>
              <p:cNvPr id="29" name="Group 49"/>
              <p:cNvGrpSpPr>
                <a:grpSpLocks/>
              </p:cNvGrpSpPr>
              <p:nvPr/>
            </p:nvGrpSpPr>
            <p:grpSpPr bwMode="auto">
              <a:xfrm>
                <a:off x="1756" y="2735"/>
                <a:ext cx="358" cy="337"/>
                <a:chOff x="1756" y="2735"/>
                <a:chExt cx="358" cy="337"/>
              </a:xfrm>
            </p:grpSpPr>
            <p:grpSp>
              <p:nvGrpSpPr>
                <p:cNvPr id="30" name="Group 50"/>
                <p:cNvGrpSpPr>
                  <a:grpSpLocks/>
                </p:cNvGrpSpPr>
                <p:nvPr/>
              </p:nvGrpSpPr>
              <p:grpSpPr bwMode="auto">
                <a:xfrm>
                  <a:off x="1846" y="2995"/>
                  <a:ext cx="195" cy="77"/>
                  <a:chOff x="1846" y="2995"/>
                  <a:chExt cx="195" cy="77"/>
                </a:xfrm>
              </p:grpSpPr>
              <p:sp>
                <p:nvSpPr>
                  <p:cNvPr id="167" name="Freeform 51"/>
                  <p:cNvSpPr>
                    <a:spLocks/>
                  </p:cNvSpPr>
                  <p:nvPr/>
                </p:nvSpPr>
                <p:spPr bwMode="auto">
                  <a:xfrm>
                    <a:off x="1846" y="2995"/>
                    <a:ext cx="195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9" y="123"/>
                      </a:cxn>
                      <a:cxn ang="0">
                        <a:pos x="86" y="130"/>
                      </a:cxn>
                      <a:cxn ang="0">
                        <a:pos x="95" y="136"/>
                      </a:cxn>
                      <a:cxn ang="0">
                        <a:pos x="107" y="140"/>
                      </a:cxn>
                      <a:cxn ang="0">
                        <a:pos x="120" y="146"/>
                      </a:cxn>
                      <a:cxn ang="0">
                        <a:pos x="136" y="149"/>
                      </a:cxn>
                      <a:cxn ang="0">
                        <a:pos x="148" y="150"/>
                      </a:cxn>
                      <a:cxn ang="0">
                        <a:pos x="161" y="152"/>
                      </a:cxn>
                      <a:cxn ang="0">
                        <a:pos x="174" y="153"/>
                      </a:cxn>
                      <a:cxn ang="0">
                        <a:pos x="191" y="155"/>
                      </a:cxn>
                      <a:cxn ang="0">
                        <a:pos x="202" y="155"/>
                      </a:cxn>
                      <a:cxn ang="0">
                        <a:pos x="218" y="153"/>
                      </a:cxn>
                      <a:cxn ang="0">
                        <a:pos x="232" y="152"/>
                      </a:cxn>
                      <a:cxn ang="0">
                        <a:pos x="247" y="150"/>
                      </a:cxn>
                      <a:cxn ang="0">
                        <a:pos x="260" y="149"/>
                      </a:cxn>
                      <a:cxn ang="0">
                        <a:pos x="274" y="145"/>
                      </a:cxn>
                      <a:cxn ang="0">
                        <a:pos x="287" y="142"/>
                      </a:cxn>
                      <a:cxn ang="0">
                        <a:pos x="298" y="136"/>
                      </a:cxn>
                      <a:cxn ang="0">
                        <a:pos x="308" y="129"/>
                      </a:cxn>
                      <a:cxn ang="0">
                        <a:pos x="312" y="125"/>
                      </a:cxn>
                      <a:cxn ang="0">
                        <a:pos x="318" y="119"/>
                      </a:cxn>
                      <a:cxn ang="0">
                        <a:pos x="391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91" h="155">
                        <a:moveTo>
                          <a:pt x="0" y="0"/>
                        </a:moveTo>
                        <a:lnTo>
                          <a:pt x="79" y="123"/>
                        </a:lnTo>
                        <a:lnTo>
                          <a:pt x="86" y="130"/>
                        </a:lnTo>
                        <a:lnTo>
                          <a:pt x="95" y="136"/>
                        </a:lnTo>
                        <a:lnTo>
                          <a:pt x="107" y="140"/>
                        </a:lnTo>
                        <a:lnTo>
                          <a:pt x="120" y="146"/>
                        </a:lnTo>
                        <a:lnTo>
                          <a:pt x="136" y="149"/>
                        </a:lnTo>
                        <a:lnTo>
                          <a:pt x="148" y="150"/>
                        </a:lnTo>
                        <a:lnTo>
                          <a:pt x="161" y="152"/>
                        </a:lnTo>
                        <a:lnTo>
                          <a:pt x="174" y="153"/>
                        </a:lnTo>
                        <a:lnTo>
                          <a:pt x="191" y="155"/>
                        </a:lnTo>
                        <a:lnTo>
                          <a:pt x="202" y="155"/>
                        </a:lnTo>
                        <a:lnTo>
                          <a:pt x="218" y="153"/>
                        </a:lnTo>
                        <a:lnTo>
                          <a:pt x="232" y="152"/>
                        </a:lnTo>
                        <a:lnTo>
                          <a:pt x="247" y="150"/>
                        </a:lnTo>
                        <a:lnTo>
                          <a:pt x="260" y="149"/>
                        </a:lnTo>
                        <a:lnTo>
                          <a:pt x="274" y="145"/>
                        </a:lnTo>
                        <a:lnTo>
                          <a:pt x="287" y="142"/>
                        </a:lnTo>
                        <a:lnTo>
                          <a:pt x="298" y="136"/>
                        </a:lnTo>
                        <a:lnTo>
                          <a:pt x="308" y="129"/>
                        </a:lnTo>
                        <a:lnTo>
                          <a:pt x="312" y="125"/>
                        </a:lnTo>
                        <a:lnTo>
                          <a:pt x="318" y="119"/>
                        </a:lnTo>
                        <a:lnTo>
                          <a:pt x="391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68" name="Freeform 52"/>
                  <p:cNvSpPr>
                    <a:spLocks/>
                  </p:cNvSpPr>
                  <p:nvPr/>
                </p:nvSpPr>
                <p:spPr bwMode="auto">
                  <a:xfrm>
                    <a:off x="1876" y="2995"/>
                    <a:ext cx="87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8" y="140"/>
                      </a:cxn>
                      <a:cxn ang="0">
                        <a:pos x="58" y="146"/>
                      </a:cxn>
                      <a:cxn ang="0">
                        <a:pos x="74" y="149"/>
                      </a:cxn>
                      <a:cxn ang="0">
                        <a:pos x="86" y="150"/>
                      </a:cxn>
                      <a:cxn ang="0">
                        <a:pos x="99" y="152"/>
                      </a:cxn>
                      <a:cxn ang="0">
                        <a:pos x="112" y="153"/>
                      </a:cxn>
                      <a:cxn ang="0">
                        <a:pos x="129" y="155"/>
                      </a:cxn>
                      <a:cxn ang="0">
                        <a:pos x="140" y="155"/>
                      </a:cxn>
                      <a:cxn ang="0">
                        <a:pos x="156" y="153"/>
                      </a:cxn>
                      <a:cxn ang="0">
                        <a:pos x="174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74" h="155">
                        <a:moveTo>
                          <a:pt x="0" y="0"/>
                        </a:moveTo>
                        <a:lnTo>
                          <a:pt x="48" y="140"/>
                        </a:lnTo>
                        <a:lnTo>
                          <a:pt x="58" y="146"/>
                        </a:lnTo>
                        <a:lnTo>
                          <a:pt x="74" y="149"/>
                        </a:lnTo>
                        <a:lnTo>
                          <a:pt x="86" y="150"/>
                        </a:lnTo>
                        <a:lnTo>
                          <a:pt x="99" y="152"/>
                        </a:lnTo>
                        <a:lnTo>
                          <a:pt x="112" y="153"/>
                        </a:lnTo>
                        <a:lnTo>
                          <a:pt x="129" y="155"/>
                        </a:lnTo>
                        <a:lnTo>
                          <a:pt x="140" y="155"/>
                        </a:lnTo>
                        <a:lnTo>
                          <a:pt x="156" y="153"/>
                        </a:lnTo>
                        <a:lnTo>
                          <a:pt x="17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04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grpSp>
              <p:nvGrpSpPr>
                <p:cNvPr id="31" name="Group 53"/>
                <p:cNvGrpSpPr>
                  <a:grpSpLocks/>
                </p:cNvGrpSpPr>
                <p:nvPr/>
              </p:nvGrpSpPr>
              <p:grpSpPr bwMode="auto">
                <a:xfrm>
                  <a:off x="1756" y="2735"/>
                  <a:ext cx="358" cy="281"/>
                  <a:chOff x="1756" y="2735"/>
                  <a:chExt cx="358" cy="281"/>
                </a:xfrm>
              </p:grpSpPr>
              <p:sp>
                <p:nvSpPr>
                  <p:cNvPr id="160" name="Freeform 54"/>
                  <p:cNvSpPr>
                    <a:spLocks/>
                  </p:cNvSpPr>
                  <p:nvPr/>
                </p:nvSpPr>
                <p:spPr bwMode="auto">
                  <a:xfrm>
                    <a:off x="1756" y="2735"/>
                    <a:ext cx="358" cy="281"/>
                  </a:xfrm>
                  <a:custGeom>
                    <a:avLst/>
                    <a:gdLst/>
                    <a:ahLst/>
                    <a:cxnLst>
                      <a:cxn ang="0">
                        <a:pos x="16" y="15"/>
                      </a:cxn>
                      <a:cxn ang="0">
                        <a:pos x="19" y="29"/>
                      </a:cxn>
                      <a:cxn ang="0">
                        <a:pos x="17" y="57"/>
                      </a:cxn>
                      <a:cxn ang="0">
                        <a:pos x="9" y="74"/>
                      </a:cxn>
                      <a:cxn ang="0">
                        <a:pos x="4" y="98"/>
                      </a:cxn>
                      <a:cxn ang="0">
                        <a:pos x="13" y="116"/>
                      </a:cxn>
                      <a:cxn ang="0">
                        <a:pos x="26" y="137"/>
                      </a:cxn>
                      <a:cxn ang="0">
                        <a:pos x="23" y="152"/>
                      </a:cxn>
                      <a:cxn ang="0">
                        <a:pos x="10" y="169"/>
                      </a:cxn>
                      <a:cxn ang="0">
                        <a:pos x="4" y="184"/>
                      </a:cxn>
                      <a:cxn ang="0">
                        <a:pos x="14" y="203"/>
                      </a:cxn>
                      <a:cxn ang="0">
                        <a:pos x="23" y="217"/>
                      </a:cxn>
                      <a:cxn ang="0">
                        <a:pos x="23" y="235"/>
                      </a:cxn>
                      <a:cxn ang="0">
                        <a:pos x="9" y="252"/>
                      </a:cxn>
                      <a:cxn ang="0">
                        <a:pos x="0" y="272"/>
                      </a:cxn>
                      <a:cxn ang="0">
                        <a:pos x="10" y="291"/>
                      </a:cxn>
                      <a:cxn ang="0">
                        <a:pos x="25" y="309"/>
                      </a:cxn>
                      <a:cxn ang="0">
                        <a:pos x="25" y="337"/>
                      </a:cxn>
                      <a:cxn ang="0">
                        <a:pos x="14" y="355"/>
                      </a:cxn>
                      <a:cxn ang="0">
                        <a:pos x="16" y="370"/>
                      </a:cxn>
                      <a:cxn ang="0">
                        <a:pos x="33" y="390"/>
                      </a:cxn>
                      <a:cxn ang="0">
                        <a:pos x="84" y="448"/>
                      </a:cxn>
                      <a:cxn ang="0">
                        <a:pos x="130" y="492"/>
                      </a:cxn>
                      <a:cxn ang="0">
                        <a:pos x="170" y="516"/>
                      </a:cxn>
                      <a:cxn ang="0">
                        <a:pos x="245" y="548"/>
                      </a:cxn>
                      <a:cxn ang="0">
                        <a:pos x="314" y="559"/>
                      </a:cxn>
                      <a:cxn ang="0">
                        <a:pos x="410" y="559"/>
                      </a:cxn>
                      <a:cxn ang="0">
                        <a:pos x="490" y="552"/>
                      </a:cxn>
                      <a:cxn ang="0">
                        <a:pos x="546" y="536"/>
                      </a:cxn>
                      <a:cxn ang="0">
                        <a:pos x="583" y="515"/>
                      </a:cxn>
                      <a:cxn ang="0">
                        <a:pos x="610" y="492"/>
                      </a:cxn>
                      <a:cxn ang="0">
                        <a:pos x="685" y="385"/>
                      </a:cxn>
                      <a:cxn ang="0">
                        <a:pos x="701" y="350"/>
                      </a:cxn>
                      <a:cxn ang="0">
                        <a:pos x="702" y="334"/>
                      </a:cxn>
                      <a:cxn ang="0">
                        <a:pos x="692" y="317"/>
                      </a:cxn>
                      <a:cxn ang="0">
                        <a:pos x="692" y="298"/>
                      </a:cxn>
                      <a:cxn ang="0">
                        <a:pos x="701" y="283"/>
                      </a:cxn>
                      <a:cxn ang="0">
                        <a:pos x="712" y="266"/>
                      </a:cxn>
                      <a:cxn ang="0">
                        <a:pos x="715" y="247"/>
                      </a:cxn>
                      <a:cxn ang="0">
                        <a:pos x="706" y="230"/>
                      </a:cxn>
                      <a:cxn ang="0">
                        <a:pos x="695" y="215"/>
                      </a:cxn>
                      <a:cxn ang="0">
                        <a:pos x="695" y="198"/>
                      </a:cxn>
                      <a:cxn ang="0">
                        <a:pos x="709" y="179"/>
                      </a:cxn>
                      <a:cxn ang="0">
                        <a:pos x="712" y="157"/>
                      </a:cxn>
                      <a:cxn ang="0">
                        <a:pos x="701" y="137"/>
                      </a:cxn>
                      <a:cxn ang="0">
                        <a:pos x="695" y="121"/>
                      </a:cxn>
                      <a:cxn ang="0">
                        <a:pos x="702" y="101"/>
                      </a:cxn>
                      <a:cxn ang="0">
                        <a:pos x="712" y="88"/>
                      </a:cxn>
                      <a:cxn ang="0">
                        <a:pos x="716" y="68"/>
                      </a:cxn>
                      <a:cxn ang="0">
                        <a:pos x="708" y="52"/>
                      </a:cxn>
                      <a:cxn ang="0">
                        <a:pos x="698" y="32"/>
                      </a:cxn>
                      <a:cxn ang="0">
                        <a:pos x="701" y="14"/>
                      </a:cxn>
                      <a:cxn ang="0">
                        <a:pos x="20" y="0"/>
                      </a:cxn>
                    </a:cxnLst>
                    <a:rect l="0" t="0" r="r" b="b"/>
                    <a:pathLst>
                      <a:path w="716" h="561">
                        <a:moveTo>
                          <a:pt x="20" y="0"/>
                        </a:moveTo>
                        <a:lnTo>
                          <a:pt x="16" y="15"/>
                        </a:lnTo>
                        <a:lnTo>
                          <a:pt x="17" y="22"/>
                        </a:lnTo>
                        <a:lnTo>
                          <a:pt x="19" y="29"/>
                        </a:lnTo>
                        <a:lnTo>
                          <a:pt x="20" y="46"/>
                        </a:lnTo>
                        <a:lnTo>
                          <a:pt x="17" y="57"/>
                        </a:lnTo>
                        <a:lnTo>
                          <a:pt x="13" y="67"/>
                        </a:lnTo>
                        <a:lnTo>
                          <a:pt x="9" y="74"/>
                        </a:lnTo>
                        <a:lnTo>
                          <a:pt x="4" y="88"/>
                        </a:lnTo>
                        <a:lnTo>
                          <a:pt x="4" y="98"/>
                        </a:lnTo>
                        <a:lnTo>
                          <a:pt x="9" y="107"/>
                        </a:lnTo>
                        <a:lnTo>
                          <a:pt x="13" y="116"/>
                        </a:lnTo>
                        <a:lnTo>
                          <a:pt x="22" y="127"/>
                        </a:lnTo>
                        <a:lnTo>
                          <a:pt x="26" y="137"/>
                        </a:lnTo>
                        <a:lnTo>
                          <a:pt x="26" y="144"/>
                        </a:lnTo>
                        <a:lnTo>
                          <a:pt x="23" y="152"/>
                        </a:lnTo>
                        <a:lnTo>
                          <a:pt x="16" y="160"/>
                        </a:lnTo>
                        <a:lnTo>
                          <a:pt x="10" y="169"/>
                        </a:lnTo>
                        <a:lnTo>
                          <a:pt x="6" y="176"/>
                        </a:lnTo>
                        <a:lnTo>
                          <a:pt x="4" y="184"/>
                        </a:lnTo>
                        <a:lnTo>
                          <a:pt x="9" y="193"/>
                        </a:lnTo>
                        <a:lnTo>
                          <a:pt x="14" y="203"/>
                        </a:lnTo>
                        <a:lnTo>
                          <a:pt x="20" y="210"/>
                        </a:lnTo>
                        <a:lnTo>
                          <a:pt x="23" y="217"/>
                        </a:lnTo>
                        <a:lnTo>
                          <a:pt x="26" y="225"/>
                        </a:lnTo>
                        <a:lnTo>
                          <a:pt x="23" y="235"/>
                        </a:lnTo>
                        <a:lnTo>
                          <a:pt x="16" y="245"/>
                        </a:lnTo>
                        <a:lnTo>
                          <a:pt x="9" y="252"/>
                        </a:lnTo>
                        <a:lnTo>
                          <a:pt x="1" y="263"/>
                        </a:lnTo>
                        <a:lnTo>
                          <a:pt x="0" y="272"/>
                        </a:lnTo>
                        <a:lnTo>
                          <a:pt x="3" y="283"/>
                        </a:lnTo>
                        <a:lnTo>
                          <a:pt x="10" y="291"/>
                        </a:lnTo>
                        <a:lnTo>
                          <a:pt x="17" y="299"/>
                        </a:lnTo>
                        <a:lnTo>
                          <a:pt x="25" y="309"/>
                        </a:lnTo>
                        <a:lnTo>
                          <a:pt x="29" y="324"/>
                        </a:lnTo>
                        <a:lnTo>
                          <a:pt x="25" y="337"/>
                        </a:lnTo>
                        <a:lnTo>
                          <a:pt x="17" y="347"/>
                        </a:lnTo>
                        <a:lnTo>
                          <a:pt x="14" y="355"/>
                        </a:lnTo>
                        <a:lnTo>
                          <a:pt x="14" y="365"/>
                        </a:lnTo>
                        <a:lnTo>
                          <a:pt x="16" y="370"/>
                        </a:lnTo>
                        <a:lnTo>
                          <a:pt x="22" y="378"/>
                        </a:lnTo>
                        <a:lnTo>
                          <a:pt x="33" y="390"/>
                        </a:lnTo>
                        <a:lnTo>
                          <a:pt x="50" y="413"/>
                        </a:lnTo>
                        <a:lnTo>
                          <a:pt x="84" y="448"/>
                        </a:lnTo>
                        <a:lnTo>
                          <a:pt x="112" y="476"/>
                        </a:lnTo>
                        <a:lnTo>
                          <a:pt x="130" y="492"/>
                        </a:lnTo>
                        <a:lnTo>
                          <a:pt x="148" y="503"/>
                        </a:lnTo>
                        <a:lnTo>
                          <a:pt x="170" y="516"/>
                        </a:lnTo>
                        <a:lnTo>
                          <a:pt x="200" y="533"/>
                        </a:lnTo>
                        <a:lnTo>
                          <a:pt x="245" y="548"/>
                        </a:lnTo>
                        <a:lnTo>
                          <a:pt x="279" y="555"/>
                        </a:lnTo>
                        <a:lnTo>
                          <a:pt x="314" y="559"/>
                        </a:lnTo>
                        <a:lnTo>
                          <a:pt x="361" y="561"/>
                        </a:lnTo>
                        <a:lnTo>
                          <a:pt x="410" y="559"/>
                        </a:lnTo>
                        <a:lnTo>
                          <a:pt x="453" y="558"/>
                        </a:lnTo>
                        <a:lnTo>
                          <a:pt x="490" y="552"/>
                        </a:lnTo>
                        <a:lnTo>
                          <a:pt x="522" y="545"/>
                        </a:lnTo>
                        <a:lnTo>
                          <a:pt x="546" y="536"/>
                        </a:lnTo>
                        <a:lnTo>
                          <a:pt x="567" y="525"/>
                        </a:lnTo>
                        <a:lnTo>
                          <a:pt x="583" y="515"/>
                        </a:lnTo>
                        <a:lnTo>
                          <a:pt x="596" y="506"/>
                        </a:lnTo>
                        <a:lnTo>
                          <a:pt x="610" y="492"/>
                        </a:lnTo>
                        <a:lnTo>
                          <a:pt x="653" y="434"/>
                        </a:lnTo>
                        <a:lnTo>
                          <a:pt x="685" y="385"/>
                        </a:lnTo>
                        <a:lnTo>
                          <a:pt x="698" y="360"/>
                        </a:lnTo>
                        <a:lnTo>
                          <a:pt x="701" y="350"/>
                        </a:lnTo>
                        <a:lnTo>
                          <a:pt x="702" y="342"/>
                        </a:lnTo>
                        <a:lnTo>
                          <a:pt x="702" y="334"/>
                        </a:lnTo>
                        <a:lnTo>
                          <a:pt x="696" y="324"/>
                        </a:lnTo>
                        <a:lnTo>
                          <a:pt x="692" y="317"/>
                        </a:lnTo>
                        <a:lnTo>
                          <a:pt x="690" y="308"/>
                        </a:lnTo>
                        <a:lnTo>
                          <a:pt x="692" y="298"/>
                        </a:lnTo>
                        <a:lnTo>
                          <a:pt x="696" y="291"/>
                        </a:lnTo>
                        <a:lnTo>
                          <a:pt x="701" y="283"/>
                        </a:lnTo>
                        <a:lnTo>
                          <a:pt x="706" y="275"/>
                        </a:lnTo>
                        <a:lnTo>
                          <a:pt x="712" y="266"/>
                        </a:lnTo>
                        <a:lnTo>
                          <a:pt x="716" y="258"/>
                        </a:lnTo>
                        <a:lnTo>
                          <a:pt x="715" y="247"/>
                        </a:lnTo>
                        <a:lnTo>
                          <a:pt x="711" y="238"/>
                        </a:lnTo>
                        <a:lnTo>
                          <a:pt x="706" y="230"/>
                        </a:lnTo>
                        <a:lnTo>
                          <a:pt x="701" y="223"/>
                        </a:lnTo>
                        <a:lnTo>
                          <a:pt x="695" y="215"/>
                        </a:lnTo>
                        <a:lnTo>
                          <a:pt x="693" y="206"/>
                        </a:lnTo>
                        <a:lnTo>
                          <a:pt x="695" y="198"/>
                        </a:lnTo>
                        <a:lnTo>
                          <a:pt x="702" y="187"/>
                        </a:lnTo>
                        <a:lnTo>
                          <a:pt x="709" y="179"/>
                        </a:lnTo>
                        <a:lnTo>
                          <a:pt x="712" y="170"/>
                        </a:lnTo>
                        <a:lnTo>
                          <a:pt x="712" y="157"/>
                        </a:lnTo>
                        <a:lnTo>
                          <a:pt x="708" y="146"/>
                        </a:lnTo>
                        <a:lnTo>
                          <a:pt x="701" y="137"/>
                        </a:lnTo>
                        <a:lnTo>
                          <a:pt x="698" y="131"/>
                        </a:lnTo>
                        <a:lnTo>
                          <a:pt x="695" y="121"/>
                        </a:lnTo>
                        <a:lnTo>
                          <a:pt x="696" y="110"/>
                        </a:lnTo>
                        <a:lnTo>
                          <a:pt x="702" y="101"/>
                        </a:lnTo>
                        <a:lnTo>
                          <a:pt x="706" y="95"/>
                        </a:lnTo>
                        <a:lnTo>
                          <a:pt x="712" y="88"/>
                        </a:lnTo>
                        <a:lnTo>
                          <a:pt x="715" y="79"/>
                        </a:lnTo>
                        <a:lnTo>
                          <a:pt x="716" y="68"/>
                        </a:lnTo>
                        <a:lnTo>
                          <a:pt x="714" y="62"/>
                        </a:lnTo>
                        <a:lnTo>
                          <a:pt x="708" y="52"/>
                        </a:lnTo>
                        <a:lnTo>
                          <a:pt x="702" y="44"/>
                        </a:lnTo>
                        <a:lnTo>
                          <a:pt x="698" y="32"/>
                        </a:lnTo>
                        <a:lnTo>
                          <a:pt x="698" y="22"/>
                        </a:lnTo>
                        <a:lnTo>
                          <a:pt x="701" y="14"/>
                        </a:lnTo>
                        <a:lnTo>
                          <a:pt x="699" y="0"/>
                        </a:lnTo>
                        <a:lnTo>
                          <a:pt x="20" y="0"/>
                        </a:lnTo>
                        <a:close/>
                      </a:path>
                    </a:pathLst>
                  </a:custGeom>
                  <a:solidFill>
                    <a:srgbClr val="FFC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61" name="Freeform 55"/>
                  <p:cNvSpPr>
                    <a:spLocks/>
                  </p:cNvSpPr>
                  <p:nvPr/>
                </p:nvSpPr>
                <p:spPr bwMode="auto">
                  <a:xfrm>
                    <a:off x="1758" y="2773"/>
                    <a:ext cx="44" cy="39"/>
                  </a:xfrm>
                  <a:custGeom>
                    <a:avLst/>
                    <a:gdLst/>
                    <a:ahLst/>
                    <a:cxnLst>
                      <a:cxn ang="0">
                        <a:pos x="5" y="0"/>
                      </a:cxn>
                      <a:cxn ang="0">
                        <a:pos x="10" y="11"/>
                      </a:cxn>
                      <a:cxn ang="0">
                        <a:pos x="19" y="21"/>
                      </a:cxn>
                      <a:cxn ang="0">
                        <a:pos x="35" y="34"/>
                      </a:cxn>
                      <a:cxn ang="0">
                        <a:pos x="53" y="46"/>
                      </a:cxn>
                      <a:cxn ang="0">
                        <a:pos x="72" y="53"/>
                      </a:cxn>
                      <a:cxn ang="0">
                        <a:pos x="89" y="57"/>
                      </a:cxn>
                      <a:cxn ang="0">
                        <a:pos x="82" y="70"/>
                      </a:cxn>
                      <a:cxn ang="0">
                        <a:pos x="59" y="67"/>
                      </a:cxn>
                      <a:cxn ang="0">
                        <a:pos x="35" y="69"/>
                      </a:cxn>
                      <a:cxn ang="0">
                        <a:pos x="19" y="78"/>
                      </a:cxn>
                      <a:cxn ang="0">
                        <a:pos x="22" y="70"/>
                      </a:cxn>
                      <a:cxn ang="0">
                        <a:pos x="21" y="62"/>
                      </a:cxn>
                      <a:cxn ang="0">
                        <a:pos x="16" y="50"/>
                      </a:cxn>
                      <a:cxn ang="0">
                        <a:pos x="9" y="39"/>
                      </a:cxn>
                      <a:cxn ang="0">
                        <a:pos x="2" y="27"/>
                      </a:cxn>
                      <a:cxn ang="0">
                        <a:pos x="0" y="14"/>
                      </a:cxn>
                      <a:cxn ang="0">
                        <a:pos x="5" y="0"/>
                      </a:cxn>
                    </a:cxnLst>
                    <a:rect l="0" t="0" r="r" b="b"/>
                    <a:pathLst>
                      <a:path w="89" h="78">
                        <a:moveTo>
                          <a:pt x="5" y="0"/>
                        </a:moveTo>
                        <a:lnTo>
                          <a:pt x="10" y="11"/>
                        </a:lnTo>
                        <a:lnTo>
                          <a:pt x="19" y="21"/>
                        </a:lnTo>
                        <a:lnTo>
                          <a:pt x="35" y="34"/>
                        </a:lnTo>
                        <a:lnTo>
                          <a:pt x="53" y="46"/>
                        </a:lnTo>
                        <a:lnTo>
                          <a:pt x="72" y="53"/>
                        </a:lnTo>
                        <a:lnTo>
                          <a:pt x="89" y="57"/>
                        </a:lnTo>
                        <a:lnTo>
                          <a:pt x="82" y="70"/>
                        </a:lnTo>
                        <a:lnTo>
                          <a:pt x="59" y="67"/>
                        </a:lnTo>
                        <a:lnTo>
                          <a:pt x="35" y="69"/>
                        </a:lnTo>
                        <a:lnTo>
                          <a:pt x="19" y="78"/>
                        </a:lnTo>
                        <a:lnTo>
                          <a:pt x="22" y="70"/>
                        </a:lnTo>
                        <a:lnTo>
                          <a:pt x="21" y="62"/>
                        </a:lnTo>
                        <a:lnTo>
                          <a:pt x="16" y="50"/>
                        </a:lnTo>
                        <a:lnTo>
                          <a:pt x="9" y="39"/>
                        </a:lnTo>
                        <a:lnTo>
                          <a:pt x="2" y="27"/>
                        </a:lnTo>
                        <a:lnTo>
                          <a:pt x="0" y="14"/>
                        </a:lnTo>
                        <a:lnTo>
                          <a:pt x="5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62" name="Freeform 56"/>
                  <p:cNvSpPr>
                    <a:spLocks/>
                  </p:cNvSpPr>
                  <p:nvPr/>
                </p:nvSpPr>
                <p:spPr bwMode="auto">
                  <a:xfrm>
                    <a:off x="1759" y="2821"/>
                    <a:ext cx="58" cy="33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3" y="0"/>
                      </a:cxn>
                      <a:cxn ang="0">
                        <a:pos x="7" y="8"/>
                      </a:cxn>
                      <a:cxn ang="0">
                        <a:pos x="16" y="12"/>
                      </a:cxn>
                      <a:cxn ang="0">
                        <a:pos x="33" y="19"/>
                      </a:cxn>
                      <a:cxn ang="0">
                        <a:pos x="50" y="24"/>
                      </a:cxn>
                      <a:cxn ang="0">
                        <a:pos x="77" y="30"/>
                      </a:cxn>
                      <a:cxn ang="0">
                        <a:pos x="107" y="35"/>
                      </a:cxn>
                      <a:cxn ang="0">
                        <a:pos x="117" y="62"/>
                      </a:cxn>
                      <a:cxn ang="0">
                        <a:pos x="83" y="54"/>
                      </a:cxn>
                      <a:cxn ang="0">
                        <a:pos x="56" y="51"/>
                      </a:cxn>
                      <a:cxn ang="0">
                        <a:pos x="35" y="55"/>
                      </a:cxn>
                      <a:cxn ang="0">
                        <a:pos x="19" y="65"/>
                      </a:cxn>
                      <a:cxn ang="0">
                        <a:pos x="19" y="57"/>
                      </a:cxn>
                      <a:cxn ang="0">
                        <a:pos x="19" y="49"/>
                      </a:cxn>
                      <a:cxn ang="0">
                        <a:pos x="16" y="41"/>
                      </a:cxn>
                      <a:cxn ang="0">
                        <a:pos x="7" y="28"/>
                      </a:cxn>
                      <a:cxn ang="0">
                        <a:pos x="0" y="18"/>
                      </a:cxn>
                      <a:cxn ang="0">
                        <a:pos x="0" y="8"/>
                      </a:cxn>
                    </a:cxnLst>
                    <a:rect l="0" t="0" r="r" b="b"/>
                    <a:pathLst>
                      <a:path w="117" h="65">
                        <a:moveTo>
                          <a:pt x="0" y="8"/>
                        </a:moveTo>
                        <a:lnTo>
                          <a:pt x="3" y="0"/>
                        </a:lnTo>
                        <a:lnTo>
                          <a:pt x="7" y="8"/>
                        </a:lnTo>
                        <a:lnTo>
                          <a:pt x="16" y="12"/>
                        </a:lnTo>
                        <a:lnTo>
                          <a:pt x="33" y="19"/>
                        </a:lnTo>
                        <a:lnTo>
                          <a:pt x="50" y="24"/>
                        </a:lnTo>
                        <a:lnTo>
                          <a:pt x="77" y="30"/>
                        </a:lnTo>
                        <a:lnTo>
                          <a:pt x="107" y="35"/>
                        </a:lnTo>
                        <a:lnTo>
                          <a:pt x="117" y="62"/>
                        </a:lnTo>
                        <a:lnTo>
                          <a:pt x="83" y="54"/>
                        </a:lnTo>
                        <a:lnTo>
                          <a:pt x="56" y="51"/>
                        </a:lnTo>
                        <a:lnTo>
                          <a:pt x="35" y="55"/>
                        </a:lnTo>
                        <a:lnTo>
                          <a:pt x="19" y="65"/>
                        </a:lnTo>
                        <a:lnTo>
                          <a:pt x="19" y="57"/>
                        </a:lnTo>
                        <a:lnTo>
                          <a:pt x="19" y="49"/>
                        </a:lnTo>
                        <a:lnTo>
                          <a:pt x="16" y="41"/>
                        </a:lnTo>
                        <a:lnTo>
                          <a:pt x="7" y="28"/>
                        </a:lnTo>
                        <a:lnTo>
                          <a:pt x="0" y="18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63" name="Freeform 57"/>
                  <p:cNvSpPr>
                    <a:spLocks/>
                  </p:cNvSpPr>
                  <p:nvPr/>
                </p:nvSpPr>
                <p:spPr bwMode="auto">
                  <a:xfrm>
                    <a:off x="1756" y="2862"/>
                    <a:ext cx="69" cy="41"/>
                  </a:xfrm>
                  <a:custGeom>
                    <a:avLst/>
                    <a:gdLst/>
                    <a:ahLst/>
                    <a:cxnLst>
                      <a:cxn ang="0">
                        <a:pos x="2" y="10"/>
                      </a:cxn>
                      <a:cxn ang="0">
                        <a:pos x="8" y="0"/>
                      </a:cxn>
                      <a:cxn ang="0">
                        <a:pos x="16" y="13"/>
                      </a:cxn>
                      <a:cxn ang="0">
                        <a:pos x="25" y="19"/>
                      </a:cxn>
                      <a:cxn ang="0">
                        <a:pos x="36" y="26"/>
                      </a:cxn>
                      <a:cxn ang="0">
                        <a:pos x="54" y="33"/>
                      </a:cxn>
                      <a:cxn ang="0">
                        <a:pos x="76" y="39"/>
                      </a:cxn>
                      <a:cxn ang="0">
                        <a:pos x="99" y="46"/>
                      </a:cxn>
                      <a:cxn ang="0">
                        <a:pos x="131" y="56"/>
                      </a:cxn>
                      <a:cxn ang="0">
                        <a:pos x="137" y="82"/>
                      </a:cxn>
                      <a:cxn ang="0">
                        <a:pos x="104" y="68"/>
                      </a:cxn>
                      <a:cxn ang="0">
                        <a:pos x="81" y="59"/>
                      </a:cxn>
                      <a:cxn ang="0">
                        <a:pos x="61" y="56"/>
                      </a:cxn>
                      <a:cxn ang="0">
                        <a:pos x="46" y="56"/>
                      </a:cxn>
                      <a:cxn ang="0">
                        <a:pos x="38" y="62"/>
                      </a:cxn>
                      <a:cxn ang="0">
                        <a:pos x="28" y="72"/>
                      </a:cxn>
                      <a:cxn ang="0">
                        <a:pos x="26" y="61"/>
                      </a:cxn>
                      <a:cxn ang="0">
                        <a:pos x="16" y="46"/>
                      </a:cxn>
                      <a:cxn ang="0">
                        <a:pos x="8" y="36"/>
                      </a:cxn>
                      <a:cxn ang="0">
                        <a:pos x="0" y="24"/>
                      </a:cxn>
                      <a:cxn ang="0">
                        <a:pos x="2" y="10"/>
                      </a:cxn>
                    </a:cxnLst>
                    <a:rect l="0" t="0" r="r" b="b"/>
                    <a:pathLst>
                      <a:path w="137" h="82">
                        <a:moveTo>
                          <a:pt x="2" y="10"/>
                        </a:moveTo>
                        <a:lnTo>
                          <a:pt x="8" y="0"/>
                        </a:lnTo>
                        <a:lnTo>
                          <a:pt x="16" y="13"/>
                        </a:lnTo>
                        <a:lnTo>
                          <a:pt x="25" y="19"/>
                        </a:lnTo>
                        <a:lnTo>
                          <a:pt x="36" y="26"/>
                        </a:lnTo>
                        <a:lnTo>
                          <a:pt x="54" y="33"/>
                        </a:lnTo>
                        <a:lnTo>
                          <a:pt x="76" y="39"/>
                        </a:lnTo>
                        <a:lnTo>
                          <a:pt x="99" y="46"/>
                        </a:lnTo>
                        <a:lnTo>
                          <a:pt x="131" y="56"/>
                        </a:lnTo>
                        <a:lnTo>
                          <a:pt x="137" y="82"/>
                        </a:lnTo>
                        <a:lnTo>
                          <a:pt x="104" y="68"/>
                        </a:lnTo>
                        <a:lnTo>
                          <a:pt x="81" y="59"/>
                        </a:lnTo>
                        <a:lnTo>
                          <a:pt x="61" y="56"/>
                        </a:lnTo>
                        <a:lnTo>
                          <a:pt x="46" y="56"/>
                        </a:lnTo>
                        <a:lnTo>
                          <a:pt x="38" y="62"/>
                        </a:lnTo>
                        <a:lnTo>
                          <a:pt x="28" y="72"/>
                        </a:lnTo>
                        <a:lnTo>
                          <a:pt x="26" y="61"/>
                        </a:lnTo>
                        <a:lnTo>
                          <a:pt x="16" y="46"/>
                        </a:lnTo>
                        <a:lnTo>
                          <a:pt x="8" y="36"/>
                        </a:lnTo>
                        <a:lnTo>
                          <a:pt x="0" y="24"/>
                        </a:lnTo>
                        <a:lnTo>
                          <a:pt x="2" y="1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64" name="Freeform 58"/>
                  <p:cNvSpPr>
                    <a:spLocks/>
                  </p:cNvSpPr>
                  <p:nvPr/>
                </p:nvSpPr>
                <p:spPr bwMode="auto">
                  <a:xfrm>
                    <a:off x="1764" y="2906"/>
                    <a:ext cx="82" cy="91"/>
                  </a:xfrm>
                  <a:custGeom>
                    <a:avLst/>
                    <a:gdLst/>
                    <a:ahLst/>
                    <a:cxnLst>
                      <a:cxn ang="0">
                        <a:pos x="1" y="28"/>
                      </a:cxn>
                      <a:cxn ang="0">
                        <a:pos x="0" y="16"/>
                      </a:cxn>
                      <a:cxn ang="0">
                        <a:pos x="0" y="9"/>
                      </a:cxn>
                      <a:cxn ang="0">
                        <a:pos x="6" y="0"/>
                      </a:cxn>
                      <a:cxn ang="0">
                        <a:pos x="18" y="13"/>
                      </a:cxn>
                      <a:cxn ang="0">
                        <a:pos x="37" y="26"/>
                      </a:cxn>
                      <a:cxn ang="0">
                        <a:pos x="56" y="35"/>
                      </a:cxn>
                      <a:cxn ang="0">
                        <a:pos x="83" y="43"/>
                      </a:cxn>
                      <a:cxn ang="0">
                        <a:pos x="122" y="51"/>
                      </a:cxn>
                      <a:cxn ang="0">
                        <a:pos x="130" y="72"/>
                      </a:cxn>
                      <a:cxn ang="0">
                        <a:pos x="110" y="66"/>
                      </a:cxn>
                      <a:cxn ang="0">
                        <a:pos x="89" y="62"/>
                      </a:cxn>
                      <a:cxn ang="0">
                        <a:pos x="79" y="65"/>
                      </a:cxn>
                      <a:cxn ang="0">
                        <a:pos x="76" y="75"/>
                      </a:cxn>
                      <a:cxn ang="0">
                        <a:pos x="82" y="88"/>
                      </a:cxn>
                      <a:cxn ang="0">
                        <a:pos x="90" y="100"/>
                      </a:cxn>
                      <a:cxn ang="0">
                        <a:pos x="107" y="120"/>
                      </a:cxn>
                      <a:cxn ang="0">
                        <a:pos x="130" y="140"/>
                      </a:cxn>
                      <a:cxn ang="0">
                        <a:pos x="163" y="164"/>
                      </a:cxn>
                      <a:cxn ang="0">
                        <a:pos x="163" y="180"/>
                      </a:cxn>
                      <a:cxn ang="0">
                        <a:pos x="149" y="171"/>
                      </a:cxn>
                      <a:cxn ang="0">
                        <a:pos x="130" y="161"/>
                      </a:cxn>
                      <a:cxn ang="0">
                        <a:pos x="104" y="140"/>
                      </a:cxn>
                      <a:cxn ang="0">
                        <a:pos x="82" y="118"/>
                      </a:cxn>
                      <a:cxn ang="0">
                        <a:pos x="63" y="100"/>
                      </a:cxn>
                      <a:cxn ang="0">
                        <a:pos x="44" y="79"/>
                      </a:cxn>
                      <a:cxn ang="0">
                        <a:pos x="28" y="61"/>
                      </a:cxn>
                      <a:cxn ang="0">
                        <a:pos x="11" y="45"/>
                      </a:cxn>
                      <a:cxn ang="0">
                        <a:pos x="1" y="28"/>
                      </a:cxn>
                    </a:cxnLst>
                    <a:rect l="0" t="0" r="r" b="b"/>
                    <a:pathLst>
                      <a:path w="163" h="180">
                        <a:moveTo>
                          <a:pt x="1" y="28"/>
                        </a:moveTo>
                        <a:lnTo>
                          <a:pt x="0" y="16"/>
                        </a:lnTo>
                        <a:lnTo>
                          <a:pt x="0" y="9"/>
                        </a:lnTo>
                        <a:lnTo>
                          <a:pt x="6" y="0"/>
                        </a:lnTo>
                        <a:lnTo>
                          <a:pt x="18" y="13"/>
                        </a:lnTo>
                        <a:lnTo>
                          <a:pt x="37" y="26"/>
                        </a:lnTo>
                        <a:lnTo>
                          <a:pt x="56" y="35"/>
                        </a:lnTo>
                        <a:lnTo>
                          <a:pt x="83" y="43"/>
                        </a:lnTo>
                        <a:lnTo>
                          <a:pt x="122" y="51"/>
                        </a:lnTo>
                        <a:lnTo>
                          <a:pt x="130" y="72"/>
                        </a:lnTo>
                        <a:lnTo>
                          <a:pt x="110" y="66"/>
                        </a:lnTo>
                        <a:lnTo>
                          <a:pt x="89" y="62"/>
                        </a:lnTo>
                        <a:lnTo>
                          <a:pt x="79" y="65"/>
                        </a:lnTo>
                        <a:lnTo>
                          <a:pt x="76" y="75"/>
                        </a:lnTo>
                        <a:lnTo>
                          <a:pt x="82" y="88"/>
                        </a:lnTo>
                        <a:lnTo>
                          <a:pt x="90" y="100"/>
                        </a:lnTo>
                        <a:lnTo>
                          <a:pt x="107" y="120"/>
                        </a:lnTo>
                        <a:lnTo>
                          <a:pt x="130" y="140"/>
                        </a:lnTo>
                        <a:lnTo>
                          <a:pt x="163" y="164"/>
                        </a:lnTo>
                        <a:lnTo>
                          <a:pt x="163" y="180"/>
                        </a:lnTo>
                        <a:lnTo>
                          <a:pt x="149" y="171"/>
                        </a:lnTo>
                        <a:lnTo>
                          <a:pt x="130" y="161"/>
                        </a:lnTo>
                        <a:lnTo>
                          <a:pt x="104" y="140"/>
                        </a:lnTo>
                        <a:lnTo>
                          <a:pt x="82" y="118"/>
                        </a:lnTo>
                        <a:lnTo>
                          <a:pt x="63" y="100"/>
                        </a:lnTo>
                        <a:lnTo>
                          <a:pt x="44" y="79"/>
                        </a:lnTo>
                        <a:lnTo>
                          <a:pt x="28" y="61"/>
                        </a:lnTo>
                        <a:lnTo>
                          <a:pt x="11" y="45"/>
                        </a:lnTo>
                        <a:lnTo>
                          <a:pt x="1" y="2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65" name="Freeform 59"/>
                  <p:cNvSpPr>
                    <a:spLocks/>
                  </p:cNvSpPr>
                  <p:nvPr/>
                </p:nvSpPr>
                <p:spPr bwMode="auto">
                  <a:xfrm>
                    <a:off x="1766" y="2745"/>
                    <a:ext cx="33" cy="2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8" y="8"/>
                      </a:cxn>
                      <a:cxn ang="0">
                        <a:pos x="20" y="17"/>
                      </a:cxn>
                      <a:cxn ang="0">
                        <a:pos x="33" y="26"/>
                      </a:cxn>
                      <a:cxn ang="0">
                        <a:pos x="47" y="35"/>
                      </a:cxn>
                      <a:cxn ang="0">
                        <a:pos x="61" y="42"/>
                      </a:cxn>
                      <a:cxn ang="0">
                        <a:pos x="68" y="48"/>
                      </a:cxn>
                      <a:cxn ang="0">
                        <a:pos x="51" y="54"/>
                      </a:cxn>
                      <a:cxn ang="0">
                        <a:pos x="33" y="48"/>
                      </a:cxn>
                      <a:cxn ang="0">
                        <a:pos x="15" y="41"/>
                      </a:cxn>
                      <a:cxn ang="0">
                        <a:pos x="0" y="33"/>
                      </a:cxn>
                      <a:cxn ang="0">
                        <a:pos x="1" y="26"/>
                      </a:cxn>
                      <a:cxn ang="0">
                        <a:pos x="3" y="1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8" h="54">
                        <a:moveTo>
                          <a:pt x="0" y="0"/>
                        </a:moveTo>
                        <a:lnTo>
                          <a:pt x="8" y="8"/>
                        </a:lnTo>
                        <a:lnTo>
                          <a:pt x="20" y="17"/>
                        </a:lnTo>
                        <a:lnTo>
                          <a:pt x="33" y="26"/>
                        </a:lnTo>
                        <a:lnTo>
                          <a:pt x="47" y="35"/>
                        </a:lnTo>
                        <a:lnTo>
                          <a:pt x="61" y="42"/>
                        </a:lnTo>
                        <a:lnTo>
                          <a:pt x="68" y="48"/>
                        </a:lnTo>
                        <a:lnTo>
                          <a:pt x="51" y="54"/>
                        </a:lnTo>
                        <a:lnTo>
                          <a:pt x="33" y="48"/>
                        </a:lnTo>
                        <a:lnTo>
                          <a:pt x="15" y="41"/>
                        </a:lnTo>
                        <a:lnTo>
                          <a:pt x="0" y="33"/>
                        </a:lnTo>
                        <a:lnTo>
                          <a:pt x="1" y="26"/>
                        </a:lnTo>
                        <a:lnTo>
                          <a:pt x="3" y="1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66" name="Freeform 60"/>
                  <p:cNvSpPr>
                    <a:spLocks/>
                  </p:cNvSpPr>
                  <p:nvPr/>
                </p:nvSpPr>
                <p:spPr bwMode="auto">
                  <a:xfrm>
                    <a:off x="1827" y="2738"/>
                    <a:ext cx="287" cy="270"/>
                  </a:xfrm>
                  <a:custGeom>
                    <a:avLst/>
                    <a:gdLst/>
                    <a:ahLst/>
                    <a:cxnLst>
                      <a:cxn ang="0">
                        <a:pos x="274" y="124"/>
                      </a:cxn>
                      <a:cxn ang="0">
                        <a:pos x="230" y="141"/>
                      </a:cxn>
                      <a:cxn ang="0">
                        <a:pos x="138" y="157"/>
                      </a:cxn>
                      <a:cxn ang="0">
                        <a:pos x="0" y="164"/>
                      </a:cxn>
                      <a:cxn ang="0">
                        <a:pos x="161" y="190"/>
                      </a:cxn>
                      <a:cxn ang="0">
                        <a:pos x="341" y="176"/>
                      </a:cxn>
                      <a:cxn ang="0">
                        <a:pos x="469" y="138"/>
                      </a:cxn>
                      <a:cxn ang="0">
                        <a:pos x="509" y="132"/>
                      </a:cxn>
                      <a:cxn ang="0">
                        <a:pos x="491" y="163"/>
                      </a:cxn>
                      <a:cxn ang="0">
                        <a:pos x="401" y="206"/>
                      </a:cxn>
                      <a:cxn ang="0">
                        <a:pos x="239" y="241"/>
                      </a:cxn>
                      <a:cxn ang="0">
                        <a:pos x="140" y="275"/>
                      </a:cxn>
                      <a:cxn ang="0">
                        <a:pos x="323" y="271"/>
                      </a:cxn>
                      <a:cxn ang="0">
                        <a:pos x="445" y="241"/>
                      </a:cxn>
                      <a:cxn ang="0">
                        <a:pos x="518" y="216"/>
                      </a:cxn>
                      <a:cxn ang="0">
                        <a:pos x="519" y="233"/>
                      </a:cxn>
                      <a:cxn ang="0">
                        <a:pos x="458" y="277"/>
                      </a:cxn>
                      <a:cxn ang="0">
                        <a:pos x="345" y="319"/>
                      </a:cxn>
                      <a:cxn ang="0">
                        <a:pos x="187" y="347"/>
                      </a:cxn>
                      <a:cxn ang="0">
                        <a:pos x="240" y="365"/>
                      </a:cxn>
                      <a:cxn ang="0">
                        <a:pos x="378" y="359"/>
                      </a:cxn>
                      <a:cxn ang="0">
                        <a:pos x="494" y="323"/>
                      </a:cxn>
                      <a:cxn ang="0">
                        <a:pos x="504" y="336"/>
                      </a:cxn>
                      <a:cxn ang="0">
                        <a:pos x="471" y="371"/>
                      </a:cxn>
                      <a:cxn ang="0">
                        <a:pos x="385" y="408"/>
                      </a:cxn>
                      <a:cxn ang="0">
                        <a:pos x="283" y="424"/>
                      </a:cxn>
                      <a:cxn ang="0">
                        <a:pos x="130" y="427"/>
                      </a:cxn>
                      <a:cxn ang="0">
                        <a:pos x="237" y="453"/>
                      </a:cxn>
                      <a:cxn ang="0">
                        <a:pos x="335" y="454"/>
                      </a:cxn>
                      <a:cxn ang="0">
                        <a:pos x="425" y="439"/>
                      </a:cxn>
                      <a:cxn ang="0">
                        <a:pos x="462" y="442"/>
                      </a:cxn>
                      <a:cxn ang="0">
                        <a:pos x="441" y="467"/>
                      </a:cxn>
                      <a:cxn ang="0">
                        <a:pos x="389" y="487"/>
                      </a:cxn>
                      <a:cxn ang="0">
                        <a:pos x="199" y="507"/>
                      </a:cxn>
                      <a:cxn ang="0">
                        <a:pos x="356" y="518"/>
                      </a:cxn>
                      <a:cxn ang="0">
                        <a:pos x="366" y="537"/>
                      </a:cxn>
                      <a:cxn ang="0">
                        <a:pos x="426" y="519"/>
                      </a:cxn>
                      <a:cxn ang="0">
                        <a:pos x="469" y="486"/>
                      </a:cxn>
                      <a:cxn ang="0">
                        <a:pos x="557" y="354"/>
                      </a:cxn>
                      <a:cxn ang="0">
                        <a:pos x="561" y="328"/>
                      </a:cxn>
                      <a:cxn ang="0">
                        <a:pos x="549" y="302"/>
                      </a:cxn>
                      <a:cxn ang="0">
                        <a:pos x="560" y="277"/>
                      </a:cxn>
                      <a:cxn ang="0">
                        <a:pos x="575" y="252"/>
                      </a:cxn>
                      <a:cxn ang="0">
                        <a:pos x="565" y="224"/>
                      </a:cxn>
                      <a:cxn ang="0">
                        <a:pos x="552" y="200"/>
                      </a:cxn>
                      <a:cxn ang="0">
                        <a:pos x="568" y="173"/>
                      </a:cxn>
                      <a:cxn ang="0">
                        <a:pos x="567" y="140"/>
                      </a:cxn>
                      <a:cxn ang="0">
                        <a:pos x="554" y="115"/>
                      </a:cxn>
                      <a:cxn ang="0">
                        <a:pos x="565" y="89"/>
                      </a:cxn>
                      <a:cxn ang="0">
                        <a:pos x="575" y="62"/>
                      </a:cxn>
                      <a:cxn ang="0">
                        <a:pos x="561" y="38"/>
                      </a:cxn>
                      <a:cxn ang="0">
                        <a:pos x="498" y="39"/>
                      </a:cxn>
                      <a:cxn ang="0">
                        <a:pos x="373" y="82"/>
                      </a:cxn>
                      <a:cxn ang="0">
                        <a:pos x="231" y="105"/>
                      </a:cxn>
                    </a:cxnLst>
                    <a:rect l="0" t="0" r="r" b="b"/>
                    <a:pathLst>
                      <a:path w="575" h="539">
                        <a:moveTo>
                          <a:pt x="231" y="105"/>
                        </a:moveTo>
                        <a:lnTo>
                          <a:pt x="147" y="111"/>
                        </a:lnTo>
                        <a:lnTo>
                          <a:pt x="274" y="124"/>
                        </a:lnTo>
                        <a:lnTo>
                          <a:pt x="266" y="130"/>
                        </a:lnTo>
                        <a:lnTo>
                          <a:pt x="250" y="135"/>
                        </a:lnTo>
                        <a:lnTo>
                          <a:pt x="230" y="141"/>
                        </a:lnTo>
                        <a:lnTo>
                          <a:pt x="203" y="148"/>
                        </a:lnTo>
                        <a:lnTo>
                          <a:pt x="174" y="154"/>
                        </a:lnTo>
                        <a:lnTo>
                          <a:pt x="138" y="157"/>
                        </a:lnTo>
                        <a:lnTo>
                          <a:pt x="94" y="161"/>
                        </a:lnTo>
                        <a:lnTo>
                          <a:pt x="48" y="164"/>
                        </a:lnTo>
                        <a:lnTo>
                          <a:pt x="0" y="164"/>
                        </a:lnTo>
                        <a:lnTo>
                          <a:pt x="75" y="181"/>
                        </a:lnTo>
                        <a:lnTo>
                          <a:pt x="121" y="190"/>
                        </a:lnTo>
                        <a:lnTo>
                          <a:pt x="161" y="190"/>
                        </a:lnTo>
                        <a:lnTo>
                          <a:pt x="210" y="190"/>
                        </a:lnTo>
                        <a:lnTo>
                          <a:pt x="282" y="184"/>
                        </a:lnTo>
                        <a:lnTo>
                          <a:pt x="341" y="176"/>
                        </a:lnTo>
                        <a:lnTo>
                          <a:pt x="392" y="164"/>
                        </a:lnTo>
                        <a:lnTo>
                          <a:pt x="445" y="147"/>
                        </a:lnTo>
                        <a:lnTo>
                          <a:pt x="469" y="138"/>
                        </a:lnTo>
                        <a:lnTo>
                          <a:pt x="491" y="131"/>
                        </a:lnTo>
                        <a:lnTo>
                          <a:pt x="502" y="128"/>
                        </a:lnTo>
                        <a:lnTo>
                          <a:pt x="509" y="132"/>
                        </a:lnTo>
                        <a:lnTo>
                          <a:pt x="509" y="141"/>
                        </a:lnTo>
                        <a:lnTo>
                          <a:pt x="504" y="151"/>
                        </a:lnTo>
                        <a:lnTo>
                          <a:pt x="491" y="163"/>
                        </a:lnTo>
                        <a:lnTo>
                          <a:pt x="469" y="177"/>
                        </a:lnTo>
                        <a:lnTo>
                          <a:pt x="438" y="190"/>
                        </a:lnTo>
                        <a:lnTo>
                          <a:pt x="401" y="206"/>
                        </a:lnTo>
                        <a:lnTo>
                          <a:pt x="352" y="220"/>
                        </a:lnTo>
                        <a:lnTo>
                          <a:pt x="295" y="232"/>
                        </a:lnTo>
                        <a:lnTo>
                          <a:pt x="239" y="241"/>
                        </a:lnTo>
                        <a:lnTo>
                          <a:pt x="180" y="250"/>
                        </a:lnTo>
                        <a:lnTo>
                          <a:pt x="75" y="260"/>
                        </a:lnTo>
                        <a:lnTo>
                          <a:pt x="140" y="275"/>
                        </a:lnTo>
                        <a:lnTo>
                          <a:pt x="191" y="282"/>
                        </a:lnTo>
                        <a:lnTo>
                          <a:pt x="256" y="280"/>
                        </a:lnTo>
                        <a:lnTo>
                          <a:pt x="323" y="271"/>
                        </a:lnTo>
                        <a:lnTo>
                          <a:pt x="372" y="260"/>
                        </a:lnTo>
                        <a:lnTo>
                          <a:pt x="412" y="250"/>
                        </a:lnTo>
                        <a:lnTo>
                          <a:pt x="445" y="241"/>
                        </a:lnTo>
                        <a:lnTo>
                          <a:pt x="479" y="229"/>
                        </a:lnTo>
                        <a:lnTo>
                          <a:pt x="505" y="219"/>
                        </a:lnTo>
                        <a:lnTo>
                          <a:pt x="518" y="216"/>
                        </a:lnTo>
                        <a:lnTo>
                          <a:pt x="525" y="216"/>
                        </a:lnTo>
                        <a:lnTo>
                          <a:pt x="524" y="224"/>
                        </a:lnTo>
                        <a:lnTo>
                          <a:pt x="519" y="233"/>
                        </a:lnTo>
                        <a:lnTo>
                          <a:pt x="509" y="246"/>
                        </a:lnTo>
                        <a:lnTo>
                          <a:pt x="485" y="262"/>
                        </a:lnTo>
                        <a:lnTo>
                          <a:pt x="458" y="277"/>
                        </a:lnTo>
                        <a:lnTo>
                          <a:pt x="429" y="290"/>
                        </a:lnTo>
                        <a:lnTo>
                          <a:pt x="390" y="305"/>
                        </a:lnTo>
                        <a:lnTo>
                          <a:pt x="345" y="319"/>
                        </a:lnTo>
                        <a:lnTo>
                          <a:pt x="277" y="333"/>
                        </a:lnTo>
                        <a:lnTo>
                          <a:pt x="231" y="342"/>
                        </a:lnTo>
                        <a:lnTo>
                          <a:pt x="187" y="347"/>
                        </a:lnTo>
                        <a:lnTo>
                          <a:pt x="121" y="351"/>
                        </a:lnTo>
                        <a:lnTo>
                          <a:pt x="188" y="361"/>
                        </a:lnTo>
                        <a:lnTo>
                          <a:pt x="240" y="365"/>
                        </a:lnTo>
                        <a:lnTo>
                          <a:pt x="283" y="366"/>
                        </a:lnTo>
                        <a:lnTo>
                          <a:pt x="332" y="365"/>
                        </a:lnTo>
                        <a:lnTo>
                          <a:pt x="378" y="359"/>
                        </a:lnTo>
                        <a:lnTo>
                          <a:pt x="416" y="349"/>
                        </a:lnTo>
                        <a:lnTo>
                          <a:pt x="446" y="339"/>
                        </a:lnTo>
                        <a:lnTo>
                          <a:pt x="494" y="323"/>
                        </a:lnTo>
                        <a:lnTo>
                          <a:pt x="500" y="323"/>
                        </a:lnTo>
                        <a:lnTo>
                          <a:pt x="505" y="326"/>
                        </a:lnTo>
                        <a:lnTo>
                          <a:pt x="504" y="336"/>
                        </a:lnTo>
                        <a:lnTo>
                          <a:pt x="498" y="347"/>
                        </a:lnTo>
                        <a:lnTo>
                          <a:pt x="487" y="359"/>
                        </a:lnTo>
                        <a:lnTo>
                          <a:pt x="471" y="371"/>
                        </a:lnTo>
                        <a:lnTo>
                          <a:pt x="442" y="385"/>
                        </a:lnTo>
                        <a:lnTo>
                          <a:pt x="412" y="398"/>
                        </a:lnTo>
                        <a:lnTo>
                          <a:pt x="385" y="408"/>
                        </a:lnTo>
                        <a:lnTo>
                          <a:pt x="352" y="415"/>
                        </a:lnTo>
                        <a:lnTo>
                          <a:pt x="322" y="420"/>
                        </a:lnTo>
                        <a:lnTo>
                          <a:pt x="283" y="424"/>
                        </a:lnTo>
                        <a:lnTo>
                          <a:pt x="240" y="426"/>
                        </a:lnTo>
                        <a:lnTo>
                          <a:pt x="197" y="427"/>
                        </a:lnTo>
                        <a:lnTo>
                          <a:pt x="130" y="427"/>
                        </a:lnTo>
                        <a:lnTo>
                          <a:pt x="166" y="439"/>
                        </a:lnTo>
                        <a:lnTo>
                          <a:pt x="199" y="448"/>
                        </a:lnTo>
                        <a:lnTo>
                          <a:pt x="237" y="453"/>
                        </a:lnTo>
                        <a:lnTo>
                          <a:pt x="269" y="454"/>
                        </a:lnTo>
                        <a:lnTo>
                          <a:pt x="302" y="456"/>
                        </a:lnTo>
                        <a:lnTo>
                          <a:pt x="335" y="454"/>
                        </a:lnTo>
                        <a:lnTo>
                          <a:pt x="363" y="453"/>
                        </a:lnTo>
                        <a:lnTo>
                          <a:pt x="389" y="448"/>
                        </a:lnTo>
                        <a:lnTo>
                          <a:pt x="425" y="439"/>
                        </a:lnTo>
                        <a:lnTo>
                          <a:pt x="451" y="433"/>
                        </a:lnTo>
                        <a:lnTo>
                          <a:pt x="461" y="434"/>
                        </a:lnTo>
                        <a:lnTo>
                          <a:pt x="462" y="442"/>
                        </a:lnTo>
                        <a:lnTo>
                          <a:pt x="459" y="450"/>
                        </a:lnTo>
                        <a:lnTo>
                          <a:pt x="452" y="458"/>
                        </a:lnTo>
                        <a:lnTo>
                          <a:pt x="441" y="467"/>
                        </a:lnTo>
                        <a:lnTo>
                          <a:pt x="428" y="473"/>
                        </a:lnTo>
                        <a:lnTo>
                          <a:pt x="412" y="480"/>
                        </a:lnTo>
                        <a:lnTo>
                          <a:pt x="389" y="487"/>
                        </a:lnTo>
                        <a:lnTo>
                          <a:pt x="339" y="494"/>
                        </a:lnTo>
                        <a:lnTo>
                          <a:pt x="292" y="500"/>
                        </a:lnTo>
                        <a:lnTo>
                          <a:pt x="199" y="507"/>
                        </a:lnTo>
                        <a:lnTo>
                          <a:pt x="320" y="513"/>
                        </a:lnTo>
                        <a:lnTo>
                          <a:pt x="345" y="513"/>
                        </a:lnTo>
                        <a:lnTo>
                          <a:pt x="356" y="518"/>
                        </a:lnTo>
                        <a:lnTo>
                          <a:pt x="362" y="524"/>
                        </a:lnTo>
                        <a:lnTo>
                          <a:pt x="360" y="533"/>
                        </a:lnTo>
                        <a:lnTo>
                          <a:pt x="366" y="537"/>
                        </a:lnTo>
                        <a:lnTo>
                          <a:pt x="381" y="539"/>
                        </a:lnTo>
                        <a:lnTo>
                          <a:pt x="405" y="530"/>
                        </a:lnTo>
                        <a:lnTo>
                          <a:pt x="426" y="519"/>
                        </a:lnTo>
                        <a:lnTo>
                          <a:pt x="442" y="509"/>
                        </a:lnTo>
                        <a:lnTo>
                          <a:pt x="455" y="500"/>
                        </a:lnTo>
                        <a:lnTo>
                          <a:pt x="469" y="486"/>
                        </a:lnTo>
                        <a:lnTo>
                          <a:pt x="512" y="428"/>
                        </a:lnTo>
                        <a:lnTo>
                          <a:pt x="544" y="379"/>
                        </a:lnTo>
                        <a:lnTo>
                          <a:pt x="557" y="354"/>
                        </a:lnTo>
                        <a:lnTo>
                          <a:pt x="560" y="344"/>
                        </a:lnTo>
                        <a:lnTo>
                          <a:pt x="561" y="336"/>
                        </a:lnTo>
                        <a:lnTo>
                          <a:pt x="561" y="328"/>
                        </a:lnTo>
                        <a:lnTo>
                          <a:pt x="555" y="318"/>
                        </a:lnTo>
                        <a:lnTo>
                          <a:pt x="551" y="311"/>
                        </a:lnTo>
                        <a:lnTo>
                          <a:pt x="549" y="302"/>
                        </a:lnTo>
                        <a:lnTo>
                          <a:pt x="551" y="292"/>
                        </a:lnTo>
                        <a:lnTo>
                          <a:pt x="555" y="285"/>
                        </a:lnTo>
                        <a:lnTo>
                          <a:pt x="560" y="277"/>
                        </a:lnTo>
                        <a:lnTo>
                          <a:pt x="565" y="269"/>
                        </a:lnTo>
                        <a:lnTo>
                          <a:pt x="571" y="260"/>
                        </a:lnTo>
                        <a:lnTo>
                          <a:pt x="575" y="252"/>
                        </a:lnTo>
                        <a:lnTo>
                          <a:pt x="574" y="241"/>
                        </a:lnTo>
                        <a:lnTo>
                          <a:pt x="570" y="232"/>
                        </a:lnTo>
                        <a:lnTo>
                          <a:pt x="565" y="224"/>
                        </a:lnTo>
                        <a:lnTo>
                          <a:pt x="560" y="217"/>
                        </a:lnTo>
                        <a:lnTo>
                          <a:pt x="554" y="209"/>
                        </a:lnTo>
                        <a:lnTo>
                          <a:pt x="552" y="200"/>
                        </a:lnTo>
                        <a:lnTo>
                          <a:pt x="554" y="192"/>
                        </a:lnTo>
                        <a:lnTo>
                          <a:pt x="561" y="181"/>
                        </a:lnTo>
                        <a:lnTo>
                          <a:pt x="568" y="173"/>
                        </a:lnTo>
                        <a:lnTo>
                          <a:pt x="571" y="164"/>
                        </a:lnTo>
                        <a:lnTo>
                          <a:pt x="571" y="151"/>
                        </a:lnTo>
                        <a:lnTo>
                          <a:pt x="567" y="140"/>
                        </a:lnTo>
                        <a:lnTo>
                          <a:pt x="560" y="131"/>
                        </a:lnTo>
                        <a:lnTo>
                          <a:pt x="557" y="125"/>
                        </a:lnTo>
                        <a:lnTo>
                          <a:pt x="554" y="115"/>
                        </a:lnTo>
                        <a:lnTo>
                          <a:pt x="555" y="104"/>
                        </a:lnTo>
                        <a:lnTo>
                          <a:pt x="561" y="95"/>
                        </a:lnTo>
                        <a:lnTo>
                          <a:pt x="565" y="89"/>
                        </a:lnTo>
                        <a:lnTo>
                          <a:pt x="571" y="82"/>
                        </a:lnTo>
                        <a:lnTo>
                          <a:pt x="574" y="73"/>
                        </a:lnTo>
                        <a:lnTo>
                          <a:pt x="575" y="62"/>
                        </a:lnTo>
                        <a:lnTo>
                          <a:pt x="573" y="56"/>
                        </a:lnTo>
                        <a:lnTo>
                          <a:pt x="567" y="46"/>
                        </a:lnTo>
                        <a:lnTo>
                          <a:pt x="561" y="38"/>
                        </a:lnTo>
                        <a:lnTo>
                          <a:pt x="557" y="26"/>
                        </a:lnTo>
                        <a:lnTo>
                          <a:pt x="557" y="0"/>
                        </a:lnTo>
                        <a:lnTo>
                          <a:pt x="498" y="39"/>
                        </a:lnTo>
                        <a:lnTo>
                          <a:pt x="462" y="54"/>
                        </a:lnTo>
                        <a:lnTo>
                          <a:pt x="421" y="67"/>
                        </a:lnTo>
                        <a:lnTo>
                          <a:pt x="373" y="82"/>
                        </a:lnTo>
                        <a:lnTo>
                          <a:pt x="330" y="91"/>
                        </a:lnTo>
                        <a:lnTo>
                          <a:pt x="287" y="98"/>
                        </a:lnTo>
                        <a:lnTo>
                          <a:pt x="231" y="105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grpSp>
            <p:nvGrpSpPr>
              <p:cNvPr id="228" name="Group 61"/>
              <p:cNvGrpSpPr>
                <a:grpSpLocks/>
              </p:cNvGrpSpPr>
              <p:nvPr/>
            </p:nvGrpSpPr>
            <p:grpSpPr bwMode="auto">
              <a:xfrm>
                <a:off x="1995" y="2781"/>
                <a:ext cx="85" cy="171"/>
                <a:chOff x="1995" y="2781"/>
                <a:chExt cx="85" cy="171"/>
              </a:xfrm>
            </p:grpSpPr>
            <p:sp>
              <p:nvSpPr>
                <p:cNvPr id="154" name="Freeform 62"/>
                <p:cNvSpPr>
                  <a:spLocks/>
                </p:cNvSpPr>
                <p:nvPr/>
              </p:nvSpPr>
              <p:spPr bwMode="auto">
                <a:xfrm>
                  <a:off x="2011" y="2827"/>
                  <a:ext cx="66" cy="27"/>
                </a:xfrm>
                <a:custGeom>
                  <a:avLst/>
                  <a:gdLst/>
                  <a:ahLst/>
                  <a:cxnLst>
                    <a:cxn ang="0">
                      <a:pos x="131" y="10"/>
                    </a:cxn>
                    <a:cxn ang="0">
                      <a:pos x="119" y="0"/>
                    </a:cxn>
                    <a:cxn ang="0">
                      <a:pos x="79" y="21"/>
                    </a:cxn>
                    <a:cxn ang="0">
                      <a:pos x="39" y="35"/>
                    </a:cxn>
                    <a:cxn ang="0">
                      <a:pos x="0" y="46"/>
                    </a:cxn>
                    <a:cxn ang="0">
                      <a:pos x="7" y="54"/>
                    </a:cxn>
                    <a:cxn ang="0">
                      <a:pos x="34" y="54"/>
                    </a:cxn>
                    <a:cxn ang="0">
                      <a:pos x="70" y="47"/>
                    </a:cxn>
                    <a:cxn ang="0">
                      <a:pos x="103" y="31"/>
                    </a:cxn>
                    <a:cxn ang="0">
                      <a:pos x="131" y="10"/>
                    </a:cxn>
                  </a:cxnLst>
                  <a:rect l="0" t="0" r="r" b="b"/>
                  <a:pathLst>
                    <a:path w="131" h="54">
                      <a:moveTo>
                        <a:pt x="131" y="10"/>
                      </a:moveTo>
                      <a:lnTo>
                        <a:pt x="119" y="0"/>
                      </a:lnTo>
                      <a:lnTo>
                        <a:pt x="79" y="21"/>
                      </a:lnTo>
                      <a:lnTo>
                        <a:pt x="39" y="35"/>
                      </a:lnTo>
                      <a:lnTo>
                        <a:pt x="0" y="46"/>
                      </a:lnTo>
                      <a:lnTo>
                        <a:pt x="7" y="54"/>
                      </a:lnTo>
                      <a:lnTo>
                        <a:pt x="34" y="54"/>
                      </a:lnTo>
                      <a:lnTo>
                        <a:pt x="70" y="47"/>
                      </a:lnTo>
                      <a:lnTo>
                        <a:pt x="103" y="31"/>
                      </a:lnTo>
                      <a:lnTo>
                        <a:pt x="131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55" name="Freeform 63"/>
                <p:cNvSpPr>
                  <a:spLocks/>
                </p:cNvSpPr>
                <p:nvPr/>
              </p:nvSpPr>
              <p:spPr bwMode="auto">
                <a:xfrm>
                  <a:off x="2023" y="2870"/>
                  <a:ext cx="57" cy="31"/>
                </a:xfrm>
                <a:custGeom>
                  <a:avLst/>
                  <a:gdLst/>
                  <a:ahLst/>
                  <a:cxnLst>
                    <a:cxn ang="0">
                      <a:pos x="115" y="12"/>
                    </a:cxn>
                    <a:cxn ang="0">
                      <a:pos x="108" y="0"/>
                    </a:cxn>
                    <a:cxn ang="0">
                      <a:pos x="69" y="27"/>
                    </a:cxn>
                    <a:cxn ang="0">
                      <a:pos x="39" y="40"/>
                    </a:cxn>
                    <a:cxn ang="0">
                      <a:pos x="0" y="52"/>
                    </a:cxn>
                    <a:cxn ang="0">
                      <a:pos x="8" y="62"/>
                    </a:cxn>
                    <a:cxn ang="0">
                      <a:pos x="33" y="62"/>
                    </a:cxn>
                    <a:cxn ang="0">
                      <a:pos x="58" y="55"/>
                    </a:cxn>
                    <a:cxn ang="0">
                      <a:pos x="88" y="36"/>
                    </a:cxn>
                    <a:cxn ang="0">
                      <a:pos x="115" y="12"/>
                    </a:cxn>
                  </a:cxnLst>
                  <a:rect l="0" t="0" r="r" b="b"/>
                  <a:pathLst>
                    <a:path w="115" h="62">
                      <a:moveTo>
                        <a:pt x="115" y="12"/>
                      </a:moveTo>
                      <a:lnTo>
                        <a:pt x="108" y="0"/>
                      </a:lnTo>
                      <a:lnTo>
                        <a:pt x="69" y="27"/>
                      </a:lnTo>
                      <a:lnTo>
                        <a:pt x="39" y="40"/>
                      </a:lnTo>
                      <a:lnTo>
                        <a:pt x="0" y="52"/>
                      </a:lnTo>
                      <a:lnTo>
                        <a:pt x="8" y="62"/>
                      </a:lnTo>
                      <a:lnTo>
                        <a:pt x="33" y="62"/>
                      </a:lnTo>
                      <a:lnTo>
                        <a:pt x="58" y="55"/>
                      </a:lnTo>
                      <a:lnTo>
                        <a:pt x="88" y="36"/>
                      </a:lnTo>
                      <a:lnTo>
                        <a:pt x="115" y="12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56" name="Freeform 64"/>
                <p:cNvSpPr>
                  <a:spLocks/>
                </p:cNvSpPr>
                <p:nvPr/>
              </p:nvSpPr>
              <p:spPr bwMode="auto">
                <a:xfrm>
                  <a:off x="2019" y="2921"/>
                  <a:ext cx="59" cy="31"/>
                </a:xfrm>
                <a:custGeom>
                  <a:avLst/>
                  <a:gdLst/>
                  <a:ahLst/>
                  <a:cxnLst>
                    <a:cxn ang="0">
                      <a:pos x="116" y="9"/>
                    </a:cxn>
                    <a:cxn ang="0">
                      <a:pos x="108" y="0"/>
                    </a:cxn>
                    <a:cxn ang="0">
                      <a:pos x="72" y="24"/>
                    </a:cxn>
                    <a:cxn ang="0">
                      <a:pos x="39" y="39"/>
                    </a:cxn>
                    <a:cxn ang="0">
                      <a:pos x="0" y="49"/>
                    </a:cxn>
                    <a:cxn ang="0">
                      <a:pos x="7" y="60"/>
                    </a:cxn>
                    <a:cxn ang="0">
                      <a:pos x="32" y="58"/>
                    </a:cxn>
                    <a:cxn ang="0">
                      <a:pos x="63" y="51"/>
                    </a:cxn>
                    <a:cxn ang="0">
                      <a:pos x="95" y="31"/>
                    </a:cxn>
                    <a:cxn ang="0">
                      <a:pos x="116" y="9"/>
                    </a:cxn>
                  </a:cxnLst>
                  <a:rect l="0" t="0" r="r" b="b"/>
                  <a:pathLst>
                    <a:path w="116" h="60">
                      <a:moveTo>
                        <a:pt x="116" y="9"/>
                      </a:moveTo>
                      <a:lnTo>
                        <a:pt x="108" y="0"/>
                      </a:lnTo>
                      <a:lnTo>
                        <a:pt x="72" y="24"/>
                      </a:lnTo>
                      <a:lnTo>
                        <a:pt x="39" y="39"/>
                      </a:lnTo>
                      <a:lnTo>
                        <a:pt x="0" y="49"/>
                      </a:lnTo>
                      <a:lnTo>
                        <a:pt x="7" y="60"/>
                      </a:lnTo>
                      <a:lnTo>
                        <a:pt x="32" y="58"/>
                      </a:lnTo>
                      <a:lnTo>
                        <a:pt x="63" y="51"/>
                      </a:lnTo>
                      <a:lnTo>
                        <a:pt x="95" y="31"/>
                      </a:lnTo>
                      <a:lnTo>
                        <a:pt x="116" y="9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57" name="Freeform 65"/>
                <p:cNvSpPr>
                  <a:spLocks/>
                </p:cNvSpPr>
                <p:nvPr/>
              </p:nvSpPr>
              <p:spPr bwMode="auto">
                <a:xfrm>
                  <a:off x="1995" y="2781"/>
                  <a:ext cx="67" cy="27"/>
                </a:xfrm>
                <a:custGeom>
                  <a:avLst/>
                  <a:gdLst/>
                  <a:ahLst/>
                  <a:cxnLst>
                    <a:cxn ang="0">
                      <a:pos x="135" y="10"/>
                    </a:cxn>
                    <a:cxn ang="0">
                      <a:pos x="121" y="0"/>
                    </a:cxn>
                    <a:cxn ang="0">
                      <a:pos x="76" y="20"/>
                    </a:cxn>
                    <a:cxn ang="0">
                      <a:pos x="39" y="33"/>
                    </a:cxn>
                    <a:cxn ang="0">
                      <a:pos x="0" y="43"/>
                    </a:cxn>
                    <a:cxn ang="0">
                      <a:pos x="9" y="53"/>
                    </a:cxn>
                    <a:cxn ang="0">
                      <a:pos x="33" y="52"/>
                    </a:cxn>
                    <a:cxn ang="0">
                      <a:pos x="65" y="45"/>
                    </a:cxn>
                    <a:cxn ang="0">
                      <a:pos x="100" y="32"/>
                    </a:cxn>
                    <a:cxn ang="0">
                      <a:pos x="135" y="10"/>
                    </a:cxn>
                  </a:cxnLst>
                  <a:rect l="0" t="0" r="r" b="b"/>
                  <a:pathLst>
                    <a:path w="135" h="53">
                      <a:moveTo>
                        <a:pt x="135" y="10"/>
                      </a:moveTo>
                      <a:lnTo>
                        <a:pt x="121" y="0"/>
                      </a:lnTo>
                      <a:lnTo>
                        <a:pt x="76" y="20"/>
                      </a:lnTo>
                      <a:lnTo>
                        <a:pt x="39" y="33"/>
                      </a:lnTo>
                      <a:lnTo>
                        <a:pt x="0" y="43"/>
                      </a:lnTo>
                      <a:lnTo>
                        <a:pt x="9" y="53"/>
                      </a:lnTo>
                      <a:lnTo>
                        <a:pt x="33" y="52"/>
                      </a:lnTo>
                      <a:lnTo>
                        <a:pt x="65" y="45"/>
                      </a:lnTo>
                      <a:lnTo>
                        <a:pt x="100" y="32"/>
                      </a:lnTo>
                      <a:lnTo>
                        <a:pt x="135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136" name="Freeform 66"/>
            <p:cNvSpPr>
              <a:spLocks/>
            </p:cNvSpPr>
            <p:nvPr/>
          </p:nvSpPr>
          <p:spPr bwMode="auto">
            <a:xfrm>
              <a:off x="7215206" y="1857364"/>
              <a:ext cx="1049921" cy="1520075"/>
            </a:xfrm>
            <a:custGeom>
              <a:avLst/>
              <a:gdLst/>
              <a:ahLst/>
              <a:cxnLst>
                <a:cxn ang="0">
                  <a:pos x="1134" y="2195"/>
                </a:cxn>
                <a:cxn ang="0">
                  <a:pos x="1148" y="2177"/>
                </a:cxn>
                <a:cxn ang="0">
                  <a:pos x="1154" y="2162"/>
                </a:cxn>
                <a:cxn ang="0">
                  <a:pos x="1165" y="2109"/>
                </a:cxn>
                <a:cxn ang="0">
                  <a:pos x="1226" y="1743"/>
                </a:cxn>
                <a:cxn ang="0">
                  <a:pos x="1270" y="1612"/>
                </a:cxn>
                <a:cxn ang="0">
                  <a:pos x="1312" y="1519"/>
                </a:cxn>
                <a:cxn ang="0">
                  <a:pos x="1391" y="1381"/>
                </a:cxn>
                <a:cxn ang="0">
                  <a:pos x="1474" y="1243"/>
                </a:cxn>
                <a:cxn ang="0">
                  <a:pos x="1532" y="1117"/>
                </a:cxn>
                <a:cxn ang="0">
                  <a:pos x="1565" y="990"/>
                </a:cxn>
                <a:cxn ang="0">
                  <a:pos x="1584" y="830"/>
                </a:cxn>
                <a:cxn ang="0">
                  <a:pos x="1572" y="683"/>
                </a:cxn>
                <a:cxn ang="0">
                  <a:pos x="1538" y="542"/>
                </a:cxn>
                <a:cxn ang="0">
                  <a:pos x="1481" y="413"/>
                </a:cxn>
                <a:cxn ang="0">
                  <a:pos x="1385" y="277"/>
                </a:cxn>
                <a:cxn ang="0">
                  <a:pos x="1283" y="182"/>
                </a:cxn>
                <a:cxn ang="0">
                  <a:pos x="1154" y="93"/>
                </a:cxn>
                <a:cxn ang="0">
                  <a:pos x="1002" y="31"/>
                </a:cxn>
                <a:cxn ang="0">
                  <a:pos x="875" y="4"/>
                </a:cxn>
                <a:cxn ang="0">
                  <a:pos x="734" y="0"/>
                </a:cxn>
                <a:cxn ang="0">
                  <a:pos x="613" y="22"/>
                </a:cxn>
                <a:cxn ang="0">
                  <a:pos x="494" y="61"/>
                </a:cxn>
                <a:cxn ang="0">
                  <a:pos x="393" y="113"/>
                </a:cxn>
                <a:cxn ang="0">
                  <a:pos x="286" y="189"/>
                </a:cxn>
                <a:cxn ang="0">
                  <a:pos x="190" y="281"/>
                </a:cxn>
                <a:cxn ang="0">
                  <a:pos x="110" y="387"/>
                </a:cxn>
                <a:cxn ang="0">
                  <a:pos x="41" y="535"/>
                </a:cxn>
                <a:cxn ang="0">
                  <a:pos x="5" y="687"/>
                </a:cxn>
                <a:cxn ang="0">
                  <a:pos x="0" y="822"/>
                </a:cxn>
                <a:cxn ang="0">
                  <a:pos x="10" y="969"/>
                </a:cxn>
                <a:cxn ang="0">
                  <a:pos x="48" y="1115"/>
                </a:cxn>
                <a:cxn ang="0">
                  <a:pos x="113" y="1253"/>
                </a:cxn>
                <a:cxn ang="0">
                  <a:pos x="188" y="1384"/>
                </a:cxn>
                <a:cxn ang="0">
                  <a:pos x="290" y="1569"/>
                </a:cxn>
                <a:cxn ang="0">
                  <a:pos x="336" y="1672"/>
                </a:cxn>
                <a:cxn ang="0">
                  <a:pos x="368" y="1792"/>
                </a:cxn>
                <a:cxn ang="0">
                  <a:pos x="393" y="1960"/>
                </a:cxn>
                <a:cxn ang="0">
                  <a:pos x="412" y="2105"/>
                </a:cxn>
                <a:cxn ang="0">
                  <a:pos x="426" y="2164"/>
                </a:cxn>
                <a:cxn ang="0">
                  <a:pos x="433" y="2177"/>
                </a:cxn>
                <a:cxn ang="0">
                  <a:pos x="452" y="2199"/>
                </a:cxn>
                <a:cxn ang="0">
                  <a:pos x="498" y="2226"/>
                </a:cxn>
                <a:cxn ang="0">
                  <a:pos x="552" y="2244"/>
                </a:cxn>
                <a:cxn ang="0">
                  <a:pos x="610" y="2259"/>
                </a:cxn>
                <a:cxn ang="0">
                  <a:pos x="673" y="2267"/>
                </a:cxn>
                <a:cxn ang="0">
                  <a:pos x="733" y="2272"/>
                </a:cxn>
                <a:cxn ang="0">
                  <a:pos x="789" y="2273"/>
                </a:cxn>
                <a:cxn ang="0">
                  <a:pos x="852" y="2272"/>
                </a:cxn>
                <a:cxn ang="0">
                  <a:pos x="914" y="2267"/>
                </a:cxn>
                <a:cxn ang="0">
                  <a:pos x="974" y="2257"/>
                </a:cxn>
                <a:cxn ang="0">
                  <a:pos x="1027" y="2245"/>
                </a:cxn>
                <a:cxn ang="0">
                  <a:pos x="1078" y="2227"/>
                </a:cxn>
              </a:cxnLst>
              <a:rect l="0" t="0" r="r" b="b"/>
              <a:pathLst>
                <a:path w="1584" h="2273">
                  <a:moveTo>
                    <a:pt x="1110" y="2213"/>
                  </a:moveTo>
                  <a:lnTo>
                    <a:pt x="1124" y="2204"/>
                  </a:lnTo>
                  <a:lnTo>
                    <a:pt x="1134" y="2195"/>
                  </a:lnTo>
                  <a:lnTo>
                    <a:pt x="1140" y="2188"/>
                  </a:lnTo>
                  <a:lnTo>
                    <a:pt x="1144" y="2181"/>
                  </a:lnTo>
                  <a:lnTo>
                    <a:pt x="1148" y="2177"/>
                  </a:lnTo>
                  <a:lnTo>
                    <a:pt x="1150" y="2172"/>
                  </a:lnTo>
                  <a:lnTo>
                    <a:pt x="1153" y="2168"/>
                  </a:lnTo>
                  <a:lnTo>
                    <a:pt x="1154" y="2162"/>
                  </a:lnTo>
                  <a:lnTo>
                    <a:pt x="1156" y="2155"/>
                  </a:lnTo>
                  <a:lnTo>
                    <a:pt x="1157" y="2145"/>
                  </a:lnTo>
                  <a:lnTo>
                    <a:pt x="1165" y="2109"/>
                  </a:lnTo>
                  <a:lnTo>
                    <a:pt x="1211" y="1815"/>
                  </a:lnTo>
                  <a:lnTo>
                    <a:pt x="1219" y="1773"/>
                  </a:lnTo>
                  <a:lnTo>
                    <a:pt x="1226" y="1743"/>
                  </a:lnTo>
                  <a:lnTo>
                    <a:pt x="1237" y="1701"/>
                  </a:lnTo>
                  <a:lnTo>
                    <a:pt x="1254" y="1653"/>
                  </a:lnTo>
                  <a:lnTo>
                    <a:pt x="1270" y="1612"/>
                  </a:lnTo>
                  <a:lnTo>
                    <a:pt x="1286" y="1578"/>
                  </a:lnTo>
                  <a:lnTo>
                    <a:pt x="1299" y="1548"/>
                  </a:lnTo>
                  <a:lnTo>
                    <a:pt x="1312" y="1519"/>
                  </a:lnTo>
                  <a:lnTo>
                    <a:pt x="1339" y="1470"/>
                  </a:lnTo>
                  <a:lnTo>
                    <a:pt x="1365" y="1424"/>
                  </a:lnTo>
                  <a:lnTo>
                    <a:pt x="1391" y="1381"/>
                  </a:lnTo>
                  <a:lnTo>
                    <a:pt x="1412" y="1348"/>
                  </a:lnTo>
                  <a:lnTo>
                    <a:pt x="1449" y="1286"/>
                  </a:lnTo>
                  <a:lnTo>
                    <a:pt x="1474" y="1243"/>
                  </a:lnTo>
                  <a:lnTo>
                    <a:pt x="1495" y="1208"/>
                  </a:lnTo>
                  <a:lnTo>
                    <a:pt x="1512" y="1167"/>
                  </a:lnTo>
                  <a:lnTo>
                    <a:pt x="1532" y="1117"/>
                  </a:lnTo>
                  <a:lnTo>
                    <a:pt x="1545" y="1074"/>
                  </a:lnTo>
                  <a:lnTo>
                    <a:pt x="1557" y="1029"/>
                  </a:lnTo>
                  <a:lnTo>
                    <a:pt x="1565" y="990"/>
                  </a:lnTo>
                  <a:lnTo>
                    <a:pt x="1575" y="947"/>
                  </a:lnTo>
                  <a:lnTo>
                    <a:pt x="1581" y="893"/>
                  </a:lnTo>
                  <a:lnTo>
                    <a:pt x="1584" y="830"/>
                  </a:lnTo>
                  <a:lnTo>
                    <a:pt x="1584" y="772"/>
                  </a:lnTo>
                  <a:lnTo>
                    <a:pt x="1579" y="726"/>
                  </a:lnTo>
                  <a:lnTo>
                    <a:pt x="1572" y="683"/>
                  </a:lnTo>
                  <a:lnTo>
                    <a:pt x="1564" y="644"/>
                  </a:lnTo>
                  <a:lnTo>
                    <a:pt x="1552" y="594"/>
                  </a:lnTo>
                  <a:lnTo>
                    <a:pt x="1538" y="542"/>
                  </a:lnTo>
                  <a:lnTo>
                    <a:pt x="1522" y="495"/>
                  </a:lnTo>
                  <a:lnTo>
                    <a:pt x="1504" y="452"/>
                  </a:lnTo>
                  <a:lnTo>
                    <a:pt x="1481" y="413"/>
                  </a:lnTo>
                  <a:lnTo>
                    <a:pt x="1452" y="364"/>
                  </a:lnTo>
                  <a:lnTo>
                    <a:pt x="1418" y="315"/>
                  </a:lnTo>
                  <a:lnTo>
                    <a:pt x="1385" y="277"/>
                  </a:lnTo>
                  <a:lnTo>
                    <a:pt x="1355" y="244"/>
                  </a:lnTo>
                  <a:lnTo>
                    <a:pt x="1320" y="212"/>
                  </a:lnTo>
                  <a:lnTo>
                    <a:pt x="1283" y="182"/>
                  </a:lnTo>
                  <a:lnTo>
                    <a:pt x="1248" y="153"/>
                  </a:lnTo>
                  <a:lnTo>
                    <a:pt x="1205" y="124"/>
                  </a:lnTo>
                  <a:lnTo>
                    <a:pt x="1154" y="93"/>
                  </a:lnTo>
                  <a:lnTo>
                    <a:pt x="1107" y="70"/>
                  </a:lnTo>
                  <a:lnTo>
                    <a:pt x="1052" y="47"/>
                  </a:lnTo>
                  <a:lnTo>
                    <a:pt x="1002" y="31"/>
                  </a:lnTo>
                  <a:lnTo>
                    <a:pt x="961" y="21"/>
                  </a:lnTo>
                  <a:lnTo>
                    <a:pt x="916" y="10"/>
                  </a:lnTo>
                  <a:lnTo>
                    <a:pt x="875" y="4"/>
                  </a:lnTo>
                  <a:lnTo>
                    <a:pt x="826" y="0"/>
                  </a:lnTo>
                  <a:lnTo>
                    <a:pt x="782" y="0"/>
                  </a:lnTo>
                  <a:lnTo>
                    <a:pt x="734" y="0"/>
                  </a:lnTo>
                  <a:lnTo>
                    <a:pt x="694" y="4"/>
                  </a:lnTo>
                  <a:lnTo>
                    <a:pt x="648" y="15"/>
                  </a:lnTo>
                  <a:lnTo>
                    <a:pt x="613" y="22"/>
                  </a:lnTo>
                  <a:lnTo>
                    <a:pt x="570" y="34"/>
                  </a:lnTo>
                  <a:lnTo>
                    <a:pt x="530" y="46"/>
                  </a:lnTo>
                  <a:lnTo>
                    <a:pt x="494" y="61"/>
                  </a:lnTo>
                  <a:lnTo>
                    <a:pt x="459" y="76"/>
                  </a:lnTo>
                  <a:lnTo>
                    <a:pt x="425" y="94"/>
                  </a:lnTo>
                  <a:lnTo>
                    <a:pt x="393" y="113"/>
                  </a:lnTo>
                  <a:lnTo>
                    <a:pt x="358" y="137"/>
                  </a:lnTo>
                  <a:lnTo>
                    <a:pt x="320" y="163"/>
                  </a:lnTo>
                  <a:lnTo>
                    <a:pt x="286" y="189"/>
                  </a:lnTo>
                  <a:lnTo>
                    <a:pt x="255" y="216"/>
                  </a:lnTo>
                  <a:lnTo>
                    <a:pt x="223" y="247"/>
                  </a:lnTo>
                  <a:lnTo>
                    <a:pt x="190" y="281"/>
                  </a:lnTo>
                  <a:lnTo>
                    <a:pt x="161" y="314"/>
                  </a:lnTo>
                  <a:lnTo>
                    <a:pt x="138" y="345"/>
                  </a:lnTo>
                  <a:lnTo>
                    <a:pt x="110" y="387"/>
                  </a:lnTo>
                  <a:lnTo>
                    <a:pt x="83" y="433"/>
                  </a:lnTo>
                  <a:lnTo>
                    <a:pt x="59" y="485"/>
                  </a:lnTo>
                  <a:lnTo>
                    <a:pt x="41" y="535"/>
                  </a:lnTo>
                  <a:lnTo>
                    <a:pt x="27" y="587"/>
                  </a:lnTo>
                  <a:lnTo>
                    <a:pt x="14" y="640"/>
                  </a:lnTo>
                  <a:lnTo>
                    <a:pt x="5" y="687"/>
                  </a:lnTo>
                  <a:lnTo>
                    <a:pt x="0" y="735"/>
                  </a:lnTo>
                  <a:lnTo>
                    <a:pt x="0" y="781"/>
                  </a:lnTo>
                  <a:lnTo>
                    <a:pt x="0" y="822"/>
                  </a:lnTo>
                  <a:lnTo>
                    <a:pt x="0" y="871"/>
                  </a:lnTo>
                  <a:lnTo>
                    <a:pt x="2" y="914"/>
                  </a:lnTo>
                  <a:lnTo>
                    <a:pt x="10" y="969"/>
                  </a:lnTo>
                  <a:lnTo>
                    <a:pt x="19" y="1016"/>
                  </a:lnTo>
                  <a:lnTo>
                    <a:pt x="31" y="1062"/>
                  </a:lnTo>
                  <a:lnTo>
                    <a:pt x="48" y="1115"/>
                  </a:lnTo>
                  <a:lnTo>
                    <a:pt x="68" y="1163"/>
                  </a:lnTo>
                  <a:lnTo>
                    <a:pt x="88" y="1205"/>
                  </a:lnTo>
                  <a:lnTo>
                    <a:pt x="113" y="1253"/>
                  </a:lnTo>
                  <a:lnTo>
                    <a:pt x="140" y="1298"/>
                  </a:lnTo>
                  <a:lnTo>
                    <a:pt x="163" y="1341"/>
                  </a:lnTo>
                  <a:lnTo>
                    <a:pt x="188" y="1384"/>
                  </a:lnTo>
                  <a:lnTo>
                    <a:pt x="213" y="1431"/>
                  </a:lnTo>
                  <a:lnTo>
                    <a:pt x="253" y="1499"/>
                  </a:lnTo>
                  <a:lnTo>
                    <a:pt x="290" y="1569"/>
                  </a:lnTo>
                  <a:lnTo>
                    <a:pt x="312" y="1605"/>
                  </a:lnTo>
                  <a:lnTo>
                    <a:pt x="323" y="1635"/>
                  </a:lnTo>
                  <a:lnTo>
                    <a:pt x="336" y="1672"/>
                  </a:lnTo>
                  <a:lnTo>
                    <a:pt x="349" y="1714"/>
                  </a:lnTo>
                  <a:lnTo>
                    <a:pt x="359" y="1751"/>
                  </a:lnTo>
                  <a:lnTo>
                    <a:pt x="368" y="1792"/>
                  </a:lnTo>
                  <a:lnTo>
                    <a:pt x="375" y="1849"/>
                  </a:lnTo>
                  <a:lnTo>
                    <a:pt x="386" y="1911"/>
                  </a:lnTo>
                  <a:lnTo>
                    <a:pt x="393" y="1960"/>
                  </a:lnTo>
                  <a:lnTo>
                    <a:pt x="401" y="2022"/>
                  </a:lnTo>
                  <a:lnTo>
                    <a:pt x="406" y="2066"/>
                  </a:lnTo>
                  <a:lnTo>
                    <a:pt x="412" y="2105"/>
                  </a:lnTo>
                  <a:lnTo>
                    <a:pt x="421" y="2144"/>
                  </a:lnTo>
                  <a:lnTo>
                    <a:pt x="425" y="2155"/>
                  </a:lnTo>
                  <a:lnTo>
                    <a:pt x="426" y="2164"/>
                  </a:lnTo>
                  <a:lnTo>
                    <a:pt x="428" y="2168"/>
                  </a:lnTo>
                  <a:lnTo>
                    <a:pt x="429" y="2172"/>
                  </a:lnTo>
                  <a:lnTo>
                    <a:pt x="433" y="2177"/>
                  </a:lnTo>
                  <a:lnTo>
                    <a:pt x="438" y="2184"/>
                  </a:lnTo>
                  <a:lnTo>
                    <a:pt x="445" y="2191"/>
                  </a:lnTo>
                  <a:lnTo>
                    <a:pt x="452" y="2199"/>
                  </a:lnTo>
                  <a:lnTo>
                    <a:pt x="465" y="2208"/>
                  </a:lnTo>
                  <a:lnTo>
                    <a:pt x="479" y="2215"/>
                  </a:lnTo>
                  <a:lnTo>
                    <a:pt x="498" y="2226"/>
                  </a:lnTo>
                  <a:lnTo>
                    <a:pt x="516" y="2233"/>
                  </a:lnTo>
                  <a:lnTo>
                    <a:pt x="534" y="2240"/>
                  </a:lnTo>
                  <a:lnTo>
                    <a:pt x="552" y="2244"/>
                  </a:lnTo>
                  <a:lnTo>
                    <a:pt x="567" y="2248"/>
                  </a:lnTo>
                  <a:lnTo>
                    <a:pt x="591" y="2254"/>
                  </a:lnTo>
                  <a:lnTo>
                    <a:pt x="610" y="2259"/>
                  </a:lnTo>
                  <a:lnTo>
                    <a:pt x="630" y="2261"/>
                  </a:lnTo>
                  <a:lnTo>
                    <a:pt x="650" y="2264"/>
                  </a:lnTo>
                  <a:lnTo>
                    <a:pt x="673" y="2267"/>
                  </a:lnTo>
                  <a:lnTo>
                    <a:pt x="693" y="2269"/>
                  </a:lnTo>
                  <a:lnTo>
                    <a:pt x="711" y="2270"/>
                  </a:lnTo>
                  <a:lnTo>
                    <a:pt x="733" y="2272"/>
                  </a:lnTo>
                  <a:lnTo>
                    <a:pt x="753" y="2273"/>
                  </a:lnTo>
                  <a:lnTo>
                    <a:pt x="772" y="2273"/>
                  </a:lnTo>
                  <a:lnTo>
                    <a:pt x="789" y="2273"/>
                  </a:lnTo>
                  <a:lnTo>
                    <a:pt x="809" y="2273"/>
                  </a:lnTo>
                  <a:lnTo>
                    <a:pt x="832" y="2273"/>
                  </a:lnTo>
                  <a:lnTo>
                    <a:pt x="852" y="2272"/>
                  </a:lnTo>
                  <a:lnTo>
                    <a:pt x="869" y="2272"/>
                  </a:lnTo>
                  <a:lnTo>
                    <a:pt x="890" y="2269"/>
                  </a:lnTo>
                  <a:lnTo>
                    <a:pt x="914" y="2267"/>
                  </a:lnTo>
                  <a:lnTo>
                    <a:pt x="932" y="2264"/>
                  </a:lnTo>
                  <a:lnTo>
                    <a:pt x="954" y="2261"/>
                  </a:lnTo>
                  <a:lnTo>
                    <a:pt x="974" y="2257"/>
                  </a:lnTo>
                  <a:lnTo>
                    <a:pt x="992" y="2254"/>
                  </a:lnTo>
                  <a:lnTo>
                    <a:pt x="1011" y="2250"/>
                  </a:lnTo>
                  <a:lnTo>
                    <a:pt x="1027" y="2245"/>
                  </a:lnTo>
                  <a:lnTo>
                    <a:pt x="1047" y="2240"/>
                  </a:lnTo>
                  <a:lnTo>
                    <a:pt x="1062" y="2233"/>
                  </a:lnTo>
                  <a:lnTo>
                    <a:pt x="1078" y="2227"/>
                  </a:lnTo>
                  <a:lnTo>
                    <a:pt x="1095" y="2220"/>
                  </a:lnTo>
                  <a:lnTo>
                    <a:pt x="1110" y="221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37" name="Oval 67"/>
            <p:cNvSpPr>
              <a:spLocks noChangeArrowheads="1"/>
            </p:cNvSpPr>
            <p:nvPr/>
          </p:nvSpPr>
          <p:spPr bwMode="auto">
            <a:xfrm>
              <a:off x="7510828" y="3204976"/>
              <a:ext cx="460003" cy="155082"/>
            </a:xfrm>
            <a:prstGeom prst="ellipse">
              <a:avLst/>
            </a:prstGeom>
            <a:solidFill>
              <a:srgbClr val="A0A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233" name="Group 68"/>
            <p:cNvGrpSpPr>
              <a:grpSpLocks/>
            </p:cNvGrpSpPr>
            <p:nvPr/>
          </p:nvGrpSpPr>
          <p:grpSpPr bwMode="auto">
            <a:xfrm>
              <a:off x="7718956" y="2009773"/>
              <a:ext cx="448072" cy="1332906"/>
              <a:chOff x="1920" y="1750"/>
              <a:chExt cx="338" cy="997"/>
            </a:xfrm>
          </p:grpSpPr>
          <p:sp>
            <p:nvSpPr>
              <p:cNvPr id="150" name="Freeform 69"/>
              <p:cNvSpPr>
                <a:spLocks/>
              </p:cNvSpPr>
              <p:nvPr/>
            </p:nvSpPr>
            <p:spPr bwMode="auto">
              <a:xfrm>
                <a:off x="2125" y="1750"/>
                <a:ext cx="133" cy="1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0" y="36"/>
                  </a:cxn>
                  <a:cxn ang="0">
                    <a:pos x="135" y="76"/>
                  </a:cxn>
                  <a:cxn ang="0">
                    <a:pos x="183" y="116"/>
                  </a:cxn>
                  <a:cxn ang="0">
                    <a:pos x="216" y="159"/>
                  </a:cxn>
                  <a:cxn ang="0">
                    <a:pos x="239" y="203"/>
                  </a:cxn>
                  <a:cxn ang="0">
                    <a:pos x="255" y="241"/>
                  </a:cxn>
                  <a:cxn ang="0">
                    <a:pos x="265" y="280"/>
                  </a:cxn>
                  <a:cxn ang="0">
                    <a:pos x="172" y="338"/>
                  </a:cxn>
                  <a:cxn ang="0">
                    <a:pos x="163" y="283"/>
                  </a:cxn>
                  <a:cxn ang="0">
                    <a:pos x="148" y="224"/>
                  </a:cxn>
                  <a:cxn ang="0">
                    <a:pos x="126" y="164"/>
                  </a:cxn>
                  <a:cxn ang="0">
                    <a:pos x="97" y="112"/>
                  </a:cxn>
                  <a:cxn ang="0">
                    <a:pos x="57" y="61"/>
                  </a:cxn>
                  <a:cxn ang="0">
                    <a:pos x="0" y="0"/>
                  </a:cxn>
                </a:cxnLst>
                <a:rect l="0" t="0" r="r" b="b"/>
                <a:pathLst>
                  <a:path w="265" h="338">
                    <a:moveTo>
                      <a:pt x="0" y="0"/>
                    </a:moveTo>
                    <a:lnTo>
                      <a:pt x="70" y="36"/>
                    </a:lnTo>
                    <a:lnTo>
                      <a:pt x="135" y="76"/>
                    </a:lnTo>
                    <a:lnTo>
                      <a:pt x="183" y="116"/>
                    </a:lnTo>
                    <a:lnTo>
                      <a:pt x="216" y="159"/>
                    </a:lnTo>
                    <a:lnTo>
                      <a:pt x="239" y="203"/>
                    </a:lnTo>
                    <a:lnTo>
                      <a:pt x="255" y="241"/>
                    </a:lnTo>
                    <a:lnTo>
                      <a:pt x="265" y="280"/>
                    </a:lnTo>
                    <a:lnTo>
                      <a:pt x="172" y="338"/>
                    </a:lnTo>
                    <a:lnTo>
                      <a:pt x="163" y="283"/>
                    </a:lnTo>
                    <a:lnTo>
                      <a:pt x="148" y="224"/>
                    </a:lnTo>
                    <a:lnTo>
                      <a:pt x="126" y="164"/>
                    </a:lnTo>
                    <a:lnTo>
                      <a:pt x="97" y="112"/>
                    </a:lnTo>
                    <a:lnTo>
                      <a:pt x="57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1" name="Freeform 70"/>
              <p:cNvSpPr>
                <a:spLocks/>
              </p:cNvSpPr>
              <p:nvPr/>
            </p:nvSpPr>
            <p:spPr bwMode="auto">
              <a:xfrm>
                <a:off x="1920" y="2481"/>
                <a:ext cx="215" cy="266"/>
              </a:xfrm>
              <a:custGeom>
                <a:avLst/>
                <a:gdLst/>
                <a:ahLst/>
                <a:cxnLst>
                  <a:cxn ang="0">
                    <a:pos x="428" y="0"/>
                  </a:cxn>
                  <a:cxn ang="0">
                    <a:pos x="411" y="16"/>
                  </a:cxn>
                  <a:cxn ang="0">
                    <a:pos x="339" y="345"/>
                  </a:cxn>
                  <a:cxn ang="0">
                    <a:pos x="326" y="377"/>
                  </a:cxn>
                  <a:cxn ang="0">
                    <a:pos x="304" y="405"/>
                  </a:cxn>
                  <a:cxn ang="0">
                    <a:pos x="272" y="430"/>
                  </a:cxn>
                  <a:cxn ang="0">
                    <a:pos x="241" y="449"/>
                  </a:cxn>
                  <a:cxn ang="0">
                    <a:pos x="206" y="468"/>
                  </a:cxn>
                  <a:cxn ang="0">
                    <a:pos x="169" y="483"/>
                  </a:cxn>
                  <a:cxn ang="0">
                    <a:pos x="128" y="498"/>
                  </a:cxn>
                  <a:cxn ang="0">
                    <a:pos x="93" y="506"/>
                  </a:cxn>
                  <a:cxn ang="0">
                    <a:pos x="51" y="513"/>
                  </a:cxn>
                  <a:cxn ang="0">
                    <a:pos x="0" y="510"/>
                  </a:cxn>
                  <a:cxn ang="0">
                    <a:pos x="8" y="529"/>
                  </a:cxn>
                  <a:cxn ang="0">
                    <a:pos x="43" y="532"/>
                  </a:cxn>
                  <a:cxn ang="0">
                    <a:pos x="67" y="532"/>
                  </a:cxn>
                  <a:cxn ang="0">
                    <a:pos x="105" y="529"/>
                  </a:cxn>
                  <a:cxn ang="0">
                    <a:pos x="136" y="527"/>
                  </a:cxn>
                  <a:cxn ang="0">
                    <a:pos x="178" y="520"/>
                  </a:cxn>
                  <a:cxn ang="0">
                    <a:pos x="211" y="514"/>
                  </a:cxn>
                  <a:cxn ang="0">
                    <a:pos x="248" y="502"/>
                  </a:cxn>
                  <a:cxn ang="0">
                    <a:pos x="269" y="496"/>
                  </a:cxn>
                  <a:cxn ang="0">
                    <a:pos x="301" y="483"/>
                  </a:cxn>
                  <a:cxn ang="0">
                    <a:pos x="335" y="461"/>
                  </a:cxn>
                  <a:cxn ang="0">
                    <a:pos x="345" y="449"/>
                  </a:cxn>
                  <a:cxn ang="0">
                    <a:pos x="354" y="433"/>
                  </a:cxn>
                  <a:cxn ang="0">
                    <a:pos x="363" y="400"/>
                  </a:cxn>
                  <a:cxn ang="0">
                    <a:pos x="370" y="367"/>
                  </a:cxn>
                  <a:cxn ang="0">
                    <a:pos x="428" y="0"/>
                  </a:cxn>
                </a:cxnLst>
                <a:rect l="0" t="0" r="r" b="b"/>
                <a:pathLst>
                  <a:path w="428" h="532">
                    <a:moveTo>
                      <a:pt x="428" y="0"/>
                    </a:moveTo>
                    <a:lnTo>
                      <a:pt x="411" y="16"/>
                    </a:lnTo>
                    <a:lnTo>
                      <a:pt x="339" y="345"/>
                    </a:lnTo>
                    <a:lnTo>
                      <a:pt x="326" y="377"/>
                    </a:lnTo>
                    <a:lnTo>
                      <a:pt x="304" y="405"/>
                    </a:lnTo>
                    <a:lnTo>
                      <a:pt x="272" y="430"/>
                    </a:lnTo>
                    <a:lnTo>
                      <a:pt x="241" y="449"/>
                    </a:lnTo>
                    <a:lnTo>
                      <a:pt x="206" y="468"/>
                    </a:lnTo>
                    <a:lnTo>
                      <a:pt x="169" y="483"/>
                    </a:lnTo>
                    <a:lnTo>
                      <a:pt x="128" y="498"/>
                    </a:lnTo>
                    <a:lnTo>
                      <a:pt x="93" y="506"/>
                    </a:lnTo>
                    <a:lnTo>
                      <a:pt x="51" y="513"/>
                    </a:lnTo>
                    <a:lnTo>
                      <a:pt x="0" y="510"/>
                    </a:lnTo>
                    <a:lnTo>
                      <a:pt x="8" y="529"/>
                    </a:lnTo>
                    <a:lnTo>
                      <a:pt x="43" y="532"/>
                    </a:lnTo>
                    <a:lnTo>
                      <a:pt x="67" y="532"/>
                    </a:lnTo>
                    <a:lnTo>
                      <a:pt x="105" y="529"/>
                    </a:lnTo>
                    <a:lnTo>
                      <a:pt x="136" y="527"/>
                    </a:lnTo>
                    <a:lnTo>
                      <a:pt x="178" y="520"/>
                    </a:lnTo>
                    <a:lnTo>
                      <a:pt x="211" y="514"/>
                    </a:lnTo>
                    <a:lnTo>
                      <a:pt x="248" y="502"/>
                    </a:lnTo>
                    <a:lnTo>
                      <a:pt x="269" y="496"/>
                    </a:lnTo>
                    <a:lnTo>
                      <a:pt x="301" y="483"/>
                    </a:lnTo>
                    <a:lnTo>
                      <a:pt x="335" y="461"/>
                    </a:lnTo>
                    <a:lnTo>
                      <a:pt x="345" y="449"/>
                    </a:lnTo>
                    <a:lnTo>
                      <a:pt x="354" y="433"/>
                    </a:lnTo>
                    <a:lnTo>
                      <a:pt x="363" y="400"/>
                    </a:lnTo>
                    <a:lnTo>
                      <a:pt x="370" y="367"/>
                    </a:lnTo>
                    <a:lnTo>
                      <a:pt x="42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235" name="Group 71"/>
            <p:cNvGrpSpPr>
              <a:grpSpLocks/>
            </p:cNvGrpSpPr>
            <p:nvPr/>
          </p:nvGrpSpPr>
          <p:grpSpPr bwMode="auto">
            <a:xfrm>
              <a:off x="7591693" y="2388120"/>
              <a:ext cx="294296" cy="875681"/>
              <a:chOff x="720" y="2029"/>
              <a:chExt cx="222" cy="655"/>
            </a:xfrm>
          </p:grpSpPr>
          <p:sp>
            <p:nvSpPr>
              <p:cNvPr id="140" name="Freeform 72"/>
              <p:cNvSpPr>
                <a:spLocks/>
              </p:cNvSpPr>
              <p:nvPr/>
            </p:nvSpPr>
            <p:spPr bwMode="auto">
              <a:xfrm>
                <a:off x="763" y="2273"/>
                <a:ext cx="135" cy="411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5" y="197"/>
                  </a:cxn>
                  <a:cxn ang="0">
                    <a:pos x="19" y="214"/>
                  </a:cxn>
                  <a:cxn ang="0">
                    <a:pos x="13" y="763"/>
                  </a:cxn>
                  <a:cxn ang="0">
                    <a:pos x="32" y="823"/>
                  </a:cxn>
                  <a:cxn ang="0">
                    <a:pos x="77" y="823"/>
                  </a:cxn>
                  <a:cxn ang="0">
                    <a:pos x="115" y="793"/>
                  </a:cxn>
                  <a:cxn ang="0">
                    <a:pos x="158" y="793"/>
                  </a:cxn>
                  <a:cxn ang="0">
                    <a:pos x="193" y="823"/>
                  </a:cxn>
                  <a:cxn ang="0">
                    <a:pos x="241" y="823"/>
                  </a:cxn>
                  <a:cxn ang="0">
                    <a:pos x="257" y="763"/>
                  </a:cxn>
                  <a:cxn ang="0">
                    <a:pos x="249" y="214"/>
                  </a:cxn>
                  <a:cxn ang="0">
                    <a:pos x="262" y="197"/>
                  </a:cxn>
                  <a:cxn ang="0">
                    <a:pos x="271" y="63"/>
                  </a:cxn>
                  <a:cxn ang="0">
                    <a:pos x="211" y="13"/>
                  </a:cxn>
                  <a:cxn ang="0">
                    <a:pos x="182" y="13"/>
                  </a:cxn>
                  <a:cxn ang="0">
                    <a:pos x="165" y="0"/>
                  </a:cxn>
                  <a:cxn ang="0">
                    <a:pos x="96" y="0"/>
                  </a:cxn>
                  <a:cxn ang="0">
                    <a:pos x="82" y="13"/>
                  </a:cxn>
                  <a:cxn ang="0">
                    <a:pos x="57" y="13"/>
                  </a:cxn>
                  <a:cxn ang="0">
                    <a:pos x="0" y="63"/>
                  </a:cxn>
                </a:cxnLst>
                <a:rect l="0" t="0" r="r" b="b"/>
                <a:pathLst>
                  <a:path w="271" h="823">
                    <a:moveTo>
                      <a:pt x="0" y="63"/>
                    </a:moveTo>
                    <a:lnTo>
                      <a:pt x="5" y="197"/>
                    </a:lnTo>
                    <a:lnTo>
                      <a:pt x="19" y="214"/>
                    </a:lnTo>
                    <a:lnTo>
                      <a:pt x="13" y="763"/>
                    </a:lnTo>
                    <a:lnTo>
                      <a:pt x="32" y="823"/>
                    </a:lnTo>
                    <a:lnTo>
                      <a:pt x="77" y="823"/>
                    </a:lnTo>
                    <a:lnTo>
                      <a:pt x="115" y="793"/>
                    </a:lnTo>
                    <a:lnTo>
                      <a:pt x="158" y="793"/>
                    </a:lnTo>
                    <a:lnTo>
                      <a:pt x="193" y="823"/>
                    </a:lnTo>
                    <a:lnTo>
                      <a:pt x="241" y="823"/>
                    </a:lnTo>
                    <a:lnTo>
                      <a:pt x="257" y="763"/>
                    </a:lnTo>
                    <a:lnTo>
                      <a:pt x="249" y="214"/>
                    </a:lnTo>
                    <a:lnTo>
                      <a:pt x="262" y="197"/>
                    </a:lnTo>
                    <a:lnTo>
                      <a:pt x="271" y="63"/>
                    </a:lnTo>
                    <a:lnTo>
                      <a:pt x="211" y="13"/>
                    </a:lnTo>
                    <a:lnTo>
                      <a:pt x="182" y="13"/>
                    </a:lnTo>
                    <a:lnTo>
                      <a:pt x="165" y="0"/>
                    </a:lnTo>
                    <a:lnTo>
                      <a:pt x="96" y="0"/>
                    </a:lnTo>
                    <a:lnTo>
                      <a:pt x="82" y="13"/>
                    </a:lnTo>
                    <a:lnTo>
                      <a:pt x="57" y="13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41" name="Oval 73"/>
              <p:cNvSpPr>
                <a:spLocks noChangeArrowheads="1"/>
              </p:cNvSpPr>
              <p:nvPr/>
            </p:nvSpPr>
            <p:spPr bwMode="auto">
              <a:xfrm>
                <a:off x="833" y="2285"/>
                <a:ext cx="17" cy="29"/>
              </a:xfrm>
              <a:prstGeom prst="ellipse">
                <a:avLst/>
              </a:pr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42" name="Freeform 74"/>
              <p:cNvSpPr>
                <a:spLocks/>
              </p:cNvSpPr>
              <p:nvPr/>
            </p:nvSpPr>
            <p:spPr bwMode="auto">
              <a:xfrm>
                <a:off x="722" y="2029"/>
                <a:ext cx="220" cy="273"/>
              </a:xfrm>
              <a:custGeom>
                <a:avLst/>
                <a:gdLst/>
                <a:ahLst/>
                <a:cxnLst>
                  <a:cxn ang="0">
                    <a:pos x="281" y="547"/>
                  </a:cxn>
                  <a:cxn ang="0">
                    <a:pos x="441" y="54"/>
                  </a:cxn>
                  <a:cxn ang="0">
                    <a:pos x="413" y="43"/>
                  </a:cxn>
                  <a:cxn ang="0">
                    <a:pos x="380" y="30"/>
                  </a:cxn>
                  <a:cxn ang="0">
                    <a:pos x="338" y="19"/>
                  </a:cxn>
                  <a:cxn ang="0">
                    <a:pos x="301" y="10"/>
                  </a:cxn>
                  <a:cxn ang="0">
                    <a:pos x="269" y="3"/>
                  </a:cxn>
                  <a:cxn ang="0">
                    <a:pos x="233" y="0"/>
                  </a:cxn>
                  <a:cxn ang="0">
                    <a:pos x="195" y="2"/>
                  </a:cxn>
                  <a:cxn ang="0">
                    <a:pos x="146" y="7"/>
                  </a:cxn>
                  <a:cxn ang="0">
                    <a:pos x="104" y="19"/>
                  </a:cxn>
                  <a:cxn ang="0">
                    <a:pos x="63" y="30"/>
                  </a:cxn>
                  <a:cxn ang="0">
                    <a:pos x="27" y="45"/>
                  </a:cxn>
                  <a:cxn ang="0">
                    <a:pos x="0" y="60"/>
                  </a:cxn>
                  <a:cxn ang="0">
                    <a:pos x="155" y="547"/>
                  </a:cxn>
                </a:cxnLst>
                <a:rect l="0" t="0" r="r" b="b"/>
                <a:pathLst>
                  <a:path w="441" h="547">
                    <a:moveTo>
                      <a:pt x="281" y="547"/>
                    </a:moveTo>
                    <a:lnTo>
                      <a:pt x="441" y="54"/>
                    </a:lnTo>
                    <a:lnTo>
                      <a:pt x="413" y="43"/>
                    </a:lnTo>
                    <a:lnTo>
                      <a:pt x="380" y="30"/>
                    </a:lnTo>
                    <a:lnTo>
                      <a:pt x="338" y="19"/>
                    </a:lnTo>
                    <a:lnTo>
                      <a:pt x="301" y="10"/>
                    </a:lnTo>
                    <a:lnTo>
                      <a:pt x="269" y="3"/>
                    </a:lnTo>
                    <a:lnTo>
                      <a:pt x="233" y="0"/>
                    </a:lnTo>
                    <a:lnTo>
                      <a:pt x="195" y="2"/>
                    </a:lnTo>
                    <a:lnTo>
                      <a:pt x="146" y="7"/>
                    </a:lnTo>
                    <a:lnTo>
                      <a:pt x="104" y="19"/>
                    </a:lnTo>
                    <a:lnTo>
                      <a:pt x="63" y="30"/>
                    </a:lnTo>
                    <a:lnTo>
                      <a:pt x="27" y="45"/>
                    </a:lnTo>
                    <a:lnTo>
                      <a:pt x="0" y="60"/>
                    </a:lnTo>
                    <a:lnTo>
                      <a:pt x="155" y="547"/>
                    </a:lnTo>
                  </a:path>
                </a:pathLst>
              </a:custGeom>
              <a:noFill/>
              <a:ln w="635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236" name="Group 75"/>
              <p:cNvGrpSpPr>
                <a:grpSpLocks/>
              </p:cNvGrpSpPr>
              <p:nvPr/>
            </p:nvGrpSpPr>
            <p:grpSpPr bwMode="auto">
              <a:xfrm>
                <a:off x="791" y="2332"/>
                <a:ext cx="76" cy="314"/>
                <a:chOff x="791" y="2332"/>
                <a:chExt cx="76" cy="314"/>
              </a:xfrm>
            </p:grpSpPr>
            <p:sp>
              <p:nvSpPr>
                <p:cNvPr id="146" name="Line 76"/>
                <p:cNvSpPr>
                  <a:spLocks noChangeShapeType="1"/>
                </p:cNvSpPr>
                <p:nvPr/>
              </p:nvSpPr>
              <p:spPr bwMode="auto">
                <a:xfrm>
                  <a:off x="804" y="2340"/>
                  <a:ext cx="1" cy="306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47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854" y="2340"/>
                  <a:ext cx="2" cy="304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48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866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49" name="Line 79"/>
                <p:cNvSpPr>
                  <a:spLocks noChangeShapeType="1"/>
                </p:cNvSpPr>
                <p:nvPr/>
              </p:nvSpPr>
              <p:spPr bwMode="auto">
                <a:xfrm flipH="1" flipV="1">
                  <a:off x="791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44" name="Line 80"/>
              <p:cNvSpPr>
                <a:spLocks noChangeShapeType="1"/>
              </p:cNvSpPr>
              <p:nvPr/>
            </p:nvSpPr>
            <p:spPr bwMode="auto">
              <a:xfrm flipV="1">
                <a:off x="864" y="2070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5" name="Line 81"/>
              <p:cNvSpPr>
                <a:spLocks noChangeShapeType="1"/>
              </p:cNvSpPr>
              <p:nvPr/>
            </p:nvSpPr>
            <p:spPr bwMode="auto">
              <a:xfrm flipH="1" flipV="1">
                <a:off x="720" y="2064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32" name="AutoShape 118"/>
            <p:cNvSpPr>
              <a:spLocks noChangeArrowheads="1"/>
            </p:cNvSpPr>
            <p:nvPr/>
          </p:nvSpPr>
          <p:spPr bwMode="auto">
            <a:xfrm rot="16200000">
              <a:off x="7466743" y="3674092"/>
              <a:ext cx="526346" cy="561741"/>
            </a:xfrm>
            <a:prstGeom prst="flowChartOnlineStorag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18" name="Group 2"/>
            <p:cNvGrpSpPr>
              <a:grpSpLocks/>
            </p:cNvGrpSpPr>
            <p:nvPr/>
          </p:nvGrpSpPr>
          <p:grpSpPr bwMode="auto">
            <a:xfrm>
              <a:off x="828652" y="3748094"/>
              <a:ext cx="609600" cy="1676400"/>
              <a:chOff x="96" y="2784"/>
              <a:chExt cx="384" cy="1056"/>
            </a:xfrm>
          </p:grpSpPr>
          <p:sp>
            <p:nvSpPr>
              <p:cNvPr id="119" name="Oval 3" descr="Carvalho"/>
              <p:cNvSpPr>
                <a:spLocks noChangeArrowheads="1"/>
              </p:cNvSpPr>
              <p:nvPr/>
            </p:nvSpPr>
            <p:spPr bwMode="auto">
              <a:xfrm>
                <a:off x="96" y="2784"/>
                <a:ext cx="336" cy="1056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120" name="Group 4"/>
              <p:cNvGrpSpPr>
                <a:grpSpLocks/>
              </p:cNvGrpSpPr>
              <p:nvPr/>
            </p:nvGrpSpPr>
            <p:grpSpPr bwMode="auto">
              <a:xfrm>
                <a:off x="144" y="3024"/>
                <a:ext cx="336" cy="576"/>
                <a:chOff x="2016" y="2016"/>
                <a:chExt cx="336" cy="576"/>
              </a:xfrm>
            </p:grpSpPr>
            <p:sp>
              <p:nvSpPr>
                <p:cNvPr id="127" name="AutoShape 5"/>
                <p:cNvSpPr>
                  <a:spLocks noChangeArrowheads="1"/>
                </p:cNvSpPr>
                <p:nvPr/>
              </p:nvSpPr>
              <p:spPr bwMode="auto">
                <a:xfrm rot="5400000">
                  <a:off x="1896" y="2136"/>
                  <a:ext cx="576" cy="336"/>
                </a:xfrm>
                <a:prstGeom prst="can">
                  <a:avLst>
                    <a:gd name="adj" fmla="val 50000"/>
                  </a:avLst>
                </a:prstGeom>
                <a:solidFill>
                  <a:srgbClr val="EAEAEA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29" name="Oval 6"/>
                <p:cNvSpPr>
                  <a:spLocks noChangeArrowheads="1"/>
                </p:cNvSpPr>
                <p:nvPr/>
              </p:nvSpPr>
              <p:spPr bwMode="auto">
                <a:xfrm>
                  <a:off x="2208" y="2052"/>
                  <a:ext cx="126" cy="5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23" name="Oval 7"/>
              <p:cNvSpPr>
                <a:spLocks noChangeArrowheads="1"/>
              </p:cNvSpPr>
              <p:nvPr/>
            </p:nvSpPr>
            <p:spPr bwMode="auto">
              <a:xfrm>
                <a:off x="379" y="3384"/>
                <a:ext cx="47" cy="4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4" name="Oval 8"/>
              <p:cNvSpPr>
                <a:spLocks noChangeArrowheads="1"/>
              </p:cNvSpPr>
              <p:nvPr/>
            </p:nvSpPr>
            <p:spPr bwMode="auto">
              <a:xfrm>
                <a:off x="379" y="3210"/>
                <a:ext cx="47" cy="4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31" name="Oval 12"/>
            <p:cNvSpPr>
              <a:spLocks noChangeArrowheads="1"/>
            </p:cNvSpPr>
            <p:nvPr/>
          </p:nvSpPr>
          <p:spPr bwMode="auto">
            <a:xfrm>
              <a:off x="1277915" y="4643444"/>
              <a:ext cx="74612" cy="746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5" name="Oval 13"/>
            <p:cNvSpPr>
              <a:spLocks noChangeArrowheads="1"/>
            </p:cNvSpPr>
            <p:nvPr/>
          </p:nvSpPr>
          <p:spPr bwMode="auto">
            <a:xfrm>
              <a:off x="1277915" y="4433894"/>
              <a:ext cx="74612" cy="746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38" name="Group 14"/>
            <p:cNvGrpSpPr>
              <a:grpSpLocks/>
            </p:cNvGrpSpPr>
            <p:nvPr/>
          </p:nvGrpSpPr>
          <p:grpSpPr bwMode="auto">
            <a:xfrm>
              <a:off x="1285852" y="4357694"/>
              <a:ext cx="2151063" cy="765175"/>
              <a:chOff x="1008" y="2736"/>
              <a:chExt cx="1355" cy="482"/>
            </a:xfrm>
          </p:grpSpPr>
          <p:grpSp>
            <p:nvGrpSpPr>
              <p:cNvPr id="139" name="Group 15"/>
              <p:cNvGrpSpPr>
                <a:grpSpLocks/>
              </p:cNvGrpSpPr>
              <p:nvPr/>
            </p:nvGrpSpPr>
            <p:grpSpPr bwMode="auto">
              <a:xfrm>
                <a:off x="1008" y="2736"/>
                <a:ext cx="336" cy="336"/>
                <a:chOff x="2232" y="2142"/>
                <a:chExt cx="336" cy="336"/>
              </a:xfrm>
            </p:grpSpPr>
            <p:sp>
              <p:nvSpPr>
                <p:cNvPr id="169" name="AutoShape 16"/>
                <p:cNvSpPr>
                  <a:spLocks noChangeArrowheads="1"/>
                </p:cNvSpPr>
                <p:nvPr/>
              </p:nvSpPr>
              <p:spPr bwMode="auto">
                <a:xfrm>
                  <a:off x="2232" y="2142"/>
                  <a:ext cx="336" cy="336"/>
                </a:xfrm>
                <a:prstGeom prst="flowChartDelay">
                  <a:avLst/>
                </a:prstGeom>
                <a:solidFill>
                  <a:schemeClr val="folHlink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folHlink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  <p:sp>
              <p:nvSpPr>
                <p:cNvPr id="170" name="Oval 17"/>
                <p:cNvSpPr>
                  <a:spLocks noChangeArrowheads="1"/>
                </p:cNvSpPr>
                <p:nvPr/>
              </p:nvSpPr>
              <p:spPr bwMode="auto">
                <a:xfrm>
                  <a:off x="2262" y="2190"/>
                  <a:ext cx="240" cy="240"/>
                </a:xfrm>
                <a:prstGeom prst="ellipse">
                  <a:avLst/>
                </a:prstGeom>
                <a:solidFill>
                  <a:srgbClr val="B2B2B2"/>
                </a:solidFill>
                <a:ln w="38100">
                  <a:solidFill>
                    <a:srgbClr val="777777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43" name="Group 18"/>
              <p:cNvGrpSpPr>
                <a:grpSpLocks/>
              </p:cNvGrpSpPr>
              <p:nvPr/>
            </p:nvGrpSpPr>
            <p:grpSpPr bwMode="auto">
              <a:xfrm rot="-4986088">
                <a:off x="1649" y="2503"/>
                <a:ext cx="360" cy="1069"/>
                <a:chOff x="4019" y="2934"/>
                <a:chExt cx="360" cy="1069"/>
              </a:xfrm>
            </p:grpSpPr>
            <p:sp>
              <p:nvSpPr>
                <p:cNvPr id="152" name="Freeform 19"/>
                <p:cNvSpPr>
                  <a:spLocks/>
                </p:cNvSpPr>
                <p:nvPr/>
              </p:nvSpPr>
              <p:spPr bwMode="auto">
                <a:xfrm>
                  <a:off x="4019" y="2934"/>
                  <a:ext cx="360" cy="1069"/>
                </a:xfrm>
                <a:custGeom>
                  <a:avLst/>
                  <a:gdLst/>
                  <a:ahLst/>
                  <a:cxnLst>
                    <a:cxn ang="0">
                      <a:pos x="542" y="106"/>
                    </a:cxn>
                    <a:cxn ang="0">
                      <a:pos x="553" y="151"/>
                    </a:cxn>
                    <a:cxn ang="0">
                      <a:pos x="568" y="239"/>
                    </a:cxn>
                    <a:cxn ang="0">
                      <a:pos x="582" y="378"/>
                    </a:cxn>
                    <a:cxn ang="0">
                      <a:pos x="594" y="568"/>
                    </a:cxn>
                    <a:cxn ang="0">
                      <a:pos x="608" y="778"/>
                    </a:cxn>
                    <a:cxn ang="0">
                      <a:pos x="620" y="969"/>
                    </a:cxn>
                    <a:cxn ang="0">
                      <a:pos x="631" y="1099"/>
                    </a:cxn>
                    <a:cxn ang="0">
                      <a:pos x="633" y="1154"/>
                    </a:cxn>
                    <a:cxn ang="0">
                      <a:pos x="630" y="1194"/>
                    </a:cxn>
                    <a:cxn ang="0">
                      <a:pos x="632" y="1227"/>
                    </a:cxn>
                    <a:cxn ang="0">
                      <a:pos x="655" y="1253"/>
                    </a:cxn>
                    <a:cxn ang="0">
                      <a:pos x="671" y="1280"/>
                    </a:cxn>
                    <a:cxn ang="0">
                      <a:pos x="669" y="1369"/>
                    </a:cxn>
                    <a:cxn ang="0">
                      <a:pos x="654" y="1506"/>
                    </a:cxn>
                    <a:cxn ang="0">
                      <a:pos x="620" y="1663"/>
                    </a:cxn>
                    <a:cxn ang="0">
                      <a:pos x="502" y="1942"/>
                    </a:cxn>
                    <a:cxn ang="0">
                      <a:pos x="335" y="2232"/>
                    </a:cxn>
                    <a:cxn ang="0">
                      <a:pos x="179" y="2468"/>
                    </a:cxn>
                    <a:cxn ang="0">
                      <a:pos x="68" y="2659"/>
                    </a:cxn>
                    <a:cxn ang="0">
                      <a:pos x="23" y="2818"/>
                    </a:cxn>
                    <a:cxn ang="0">
                      <a:pos x="4" y="2951"/>
                    </a:cxn>
                    <a:cxn ang="0">
                      <a:pos x="0" y="3054"/>
                    </a:cxn>
                    <a:cxn ang="0">
                      <a:pos x="2" y="3124"/>
                    </a:cxn>
                    <a:cxn ang="0">
                      <a:pos x="14" y="3151"/>
                    </a:cxn>
                    <a:cxn ang="0">
                      <a:pos x="67" y="3188"/>
                    </a:cxn>
                    <a:cxn ang="0">
                      <a:pos x="158" y="3207"/>
                    </a:cxn>
                    <a:cxn ang="0">
                      <a:pos x="275" y="3162"/>
                    </a:cxn>
                    <a:cxn ang="0">
                      <a:pos x="316" y="3097"/>
                    </a:cxn>
                    <a:cxn ang="0">
                      <a:pos x="321" y="2969"/>
                    </a:cxn>
                    <a:cxn ang="0">
                      <a:pos x="354" y="2776"/>
                    </a:cxn>
                    <a:cxn ang="0">
                      <a:pos x="443" y="2562"/>
                    </a:cxn>
                    <a:cxn ang="0">
                      <a:pos x="595" y="2349"/>
                    </a:cxn>
                    <a:cxn ang="0">
                      <a:pos x="769" y="2094"/>
                    </a:cxn>
                    <a:cxn ang="0">
                      <a:pos x="917" y="1787"/>
                    </a:cxn>
                    <a:cxn ang="0">
                      <a:pos x="998" y="1421"/>
                    </a:cxn>
                    <a:cxn ang="0">
                      <a:pos x="1007" y="1281"/>
                    </a:cxn>
                    <a:cxn ang="0">
                      <a:pos x="1025" y="1259"/>
                    </a:cxn>
                    <a:cxn ang="0">
                      <a:pos x="1049" y="1212"/>
                    </a:cxn>
                    <a:cxn ang="0">
                      <a:pos x="1063" y="1132"/>
                    </a:cxn>
                    <a:cxn ang="0">
                      <a:pos x="1061" y="974"/>
                    </a:cxn>
                    <a:cxn ang="0">
                      <a:pos x="1054" y="653"/>
                    </a:cxn>
                    <a:cxn ang="0">
                      <a:pos x="1051" y="296"/>
                    </a:cxn>
                    <a:cxn ang="0">
                      <a:pos x="1067" y="39"/>
                    </a:cxn>
                    <a:cxn ang="0">
                      <a:pos x="541" y="99"/>
                    </a:cxn>
                  </a:cxnLst>
                  <a:rect l="0" t="0" r="r" b="b"/>
                  <a:pathLst>
                    <a:path w="1079" h="3207">
                      <a:moveTo>
                        <a:pt x="541" y="99"/>
                      </a:moveTo>
                      <a:lnTo>
                        <a:pt x="541" y="100"/>
                      </a:lnTo>
                      <a:lnTo>
                        <a:pt x="542" y="106"/>
                      </a:lnTo>
                      <a:lnTo>
                        <a:pt x="546" y="116"/>
                      </a:lnTo>
                      <a:lnTo>
                        <a:pt x="549" y="131"/>
                      </a:lnTo>
                      <a:lnTo>
                        <a:pt x="553" y="151"/>
                      </a:lnTo>
                      <a:lnTo>
                        <a:pt x="557" y="175"/>
                      </a:lnTo>
                      <a:lnTo>
                        <a:pt x="562" y="205"/>
                      </a:lnTo>
                      <a:lnTo>
                        <a:pt x="568" y="239"/>
                      </a:lnTo>
                      <a:lnTo>
                        <a:pt x="573" y="280"/>
                      </a:lnTo>
                      <a:lnTo>
                        <a:pt x="578" y="326"/>
                      </a:lnTo>
                      <a:lnTo>
                        <a:pt x="582" y="378"/>
                      </a:lnTo>
                      <a:lnTo>
                        <a:pt x="587" y="437"/>
                      </a:lnTo>
                      <a:lnTo>
                        <a:pt x="590" y="501"/>
                      </a:lnTo>
                      <a:lnTo>
                        <a:pt x="594" y="568"/>
                      </a:lnTo>
                      <a:lnTo>
                        <a:pt x="599" y="638"/>
                      </a:lnTo>
                      <a:lnTo>
                        <a:pt x="604" y="708"/>
                      </a:lnTo>
                      <a:lnTo>
                        <a:pt x="608" y="778"/>
                      </a:lnTo>
                      <a:lnTo>
                        <a:pt x="612" y="846"/>
                      </a:lnTo>
                      <a:lnTo>
                        <a:pt x="616" y="910"/>
                      </a:lnTo>
                      <a:lnTo>
                        <a:pt x="620" y="969"/>
                      </a:lnTo>
                      <a:lnTo>
                        <a:pt x="623" y="1021"/>
                      </a:lnTo>
                      <a:lnTo>
                        <a:pt x="627" y="1065"/>
                      </a:lnTo>
                      <a:lnTo>
                        <a:pt x="631" y="1099"/>
                      </a:lnTo>
                      <a:lnTo>
                        <a:pt x="633" y="1122"/>
                      </a:lnTo>
                      <a:lnTo>
                        <a:pt x="633" y="1138"/>
                      </a:lnTo>
                      <a:lnTo>
                        <a:pt x="633" y="1154"/>
                      </a:lnTo>
                      <a:lnTo>
                        <a:pt x="632" y="1168"/>
                      </a:lnTo>
                      <a:lnTo>
                        <a:pt x="631" y="1181"/>
                      </a:lnTo>
                      <a:lnTo>
                        <a:pt x="630" y="1194"/>
                      </a:lnTo>
                      <a:lnTo>
                        <a:pt x="628" y="1206"/>
                      </a:lnTo>
                      <a:lnTo>
                        <a:pt x="630" y="1216"/>
                      </a:lnTo>
                      <a:lnTo>
                        <a:pt x="632" y="1227"/>
                      </a:lnTo>
                      <a:lnTo>
                        <a:pt x="637" y="1236"/>
                      </a:lnTo>
                      <a:lnTo>
                        <a:pt x="644" y="1244"/>
                      </a:lnTo>
                      <a:lnTo>
                        <a:pt x="655" y="1253"/>
                      </a:lnTo>
                      <a:lnTo>
                        <a:pt x="671" y="1261"/>
                      </a:lnTo>
                      <a:lnTo>
                        <a:pt x="671" y="1266"/>
                      </a:lnTo>
                      <a:lnTo>
                        <a:pt x="671" y="1280"/>
                      </a:lnTo>
                      <a:lnTo>
                        <a:pt x="671" y="1303"/>
                      </a:lnTo>
                      <a:lnTo>
                        <a:pt x="670" y="1333"/>
                      </a:lnTo>
                      <a:lnTo>
                        <a:pt x="669" y="1369"/>
                      </a:lnTo>
                      <a:lnTo>
                        <a:pt x="665" y="1410"/>
                      </a:lnTo>
                      <a:lnTo>
                        <a:pt x="662" y="1457"/>
                      </a:lnTo>
                      <a:lnTo>
                        <a:pt x="654" y="1506"/>
                      </a:lnTo>
                      <a:lnTo>
                        <a:pt x="646" y="1557"/>
                      </a:lnTo>
                      <a:lnTo>
                        <a:pt x="635" y="1610"/>
                      </a:lnTo>
                      <a:lnTo>
                        <a:pt x="620" y="1663"/>
                      </a:lnTo>
                      <a:lnTo>
                        <a:pt x="603" y="1716"/>
                      </a:lnTo>
                      <a:lnTo>
                        <a:pt x="553" y="1833"/>
                      </a:lnTo>
                      <a:lnTo>
                        <a:pt x="502" y="1942"/>
                      </a:lnTo>
                      <a:lnTo>
                        <a:pt x="447" y="2045"/>
                      </a:lnTo>
                      <a:lnTo>
                        <a:pt x="390" y="2142"/>
                      </a:lnTo>
                      <a:lnTo>
                        <a:pt x="335" y="2232"/>
                      </a:lnTo>
                      <a:lnTo>
                        <a:pt x="279" y="2317"/>
                      </a:lnTo>
                      <a:lnTo>
                        <a:pt x="227" y="2395"/>
                      </a:lnTo>
                      <a:lnTo>
                        <a:pt x="179" y="2468"/>
                      </a:lnTo>
                      <a:lnTo>
                        <a:pt x="134" y="2537"/>
                      </a:lnTo>
                      <a:lnTo>
                        <a:pt x="98" y="2600"/>
                      </a:lnTo>
                      <a:lnTo>
                        <a:pt x="68" y="2659"/>
                      </a:lnTo>
                      <a:lnTo>
                        <a:pt x="48" y="2716"/>
                      </a:lnTo>
                      <a:lnTo>
                        <a:pt x="34" y="2768"/>
                      </a:lnTo>
                      <a:lnTo>
                        <a:pt x="23" y="2818"/>
                      </a:lnTo>
                      <a:lnTo>
                        <a:pt x="15" y="2865"/>
                      </a:lnTo>
                      <a:lnTo>
                        <a:pt x="9" y="2909"/>
                      </a:lnTo>
                      <a:lnTo>
                        <a:pt x="4" y="2951"/>
                      </a:lnTo>
                      <a:lnTo>
                        <a:pt x="2" y="2987"/>
                      </a:lnTo>
                      <a:lnTo>
                        <a:pt x="0" y="3022"/>
                      </a:lnTo>
                      <a:lnTo>
                        <a:pt x="0" y="3054"/>
                      </a:lnTo>
                      <a:lnTo>
                        <a:pt x="0" y="3081"/>
                      </a:lnTo>
                      <a:lnTo>
                        <a:pt x="2" y="3104"/>
                      </a:lnTo>
                      <a:lnTo>
                        <a:pt x="2" y="3124"/>
                      </a:lnTo>
                      <a:lnTo>
                        <a:pt x="3" y="3140"/>
                      </a:lnTo>
                      <a:lnTo>
                        <a:pt x="5" y="3142"/>
                      </a:lnTo>
                      <a:lnTo>
                        <a:pt x="14" y="3151"/>
                      </a:lnTo>
                      <a:lnTo>
                        <a:pt x="26" y="3162"/>
                      </a:lnTo>
                      <a:lnTo>
                        <a:pt x="45" y="3174"/>
                      </a:lnTo>
                      <a:lnTo>
                        <a:pt x="67" y="3188"/>
                      </a:lnTo>
                      <a:lnTo>
                        <a:pt x="94" y="3198"/>
                      </a:lnTo>
                      <a:lnTo>
                        <a:pt x="125" y="3205"/>
                      </a:lnTo>
                      <a:lnTo>
                        <a:pt x="158" y="3207"/>
                      </a:lnTo>
                      <a:lnTo>
                        <a:pt x="195" y="3201"/>
                      </a:lnTo>
                      <a:lnTo>
                        <a:pt x="233" y="3186"/>
                      </a:lnTo>
                      <a:lnTo>
                        <a:pt x="275" y="3162"/>
                      </a:lnTo>
                      <a:lnTo>
                        <a:pt x="319" y="3125"/>
                      </a:lnTo>
                      <a:lnTo>
                        <a:pt x="318" y="3118"/>
                      </a:lnTo>
                      <a:lnTo>
                        <a:pt x="316" y="3097"/>
                      </a:lnTo>
                      <a:lnTo>
                        <a:pt x="316" y="3064"/>
                      </a:lnTo>
                      <a:lnTo>
                        <a:pt x="318" y="3021"/>
                      </a:lnTo>
                      <a:lnTo>
                        <a:pt x="321" y="2969"/>
                      </a:lnTo>
                      <a:lnTo>
                        <a:pt x="327" y="2910"/>
                      </a:lnTo>
                      <a:lnTo>
                        <a:pt x="338" y="2845"/>
                      </a:lnTo>
                      <a:lnTo>
                        <a:pt x="354" y="2776"/>
                      </a:lnTo>
                      <a:lnTo>
                        <a:pt x="377" y="2705"/>
                      </a:lnTo>
                      <a:lnTo>
                        <a:pt x="406" y="2634"/>
                      </a:lnTo>
                      <a:lnTo>
                        <a:pt x="443" y="2562"/>
                      </a:lnTo>
                      <a:lnTo>
                        <a:pt x="488" y="2494"/>
                      </a:lnTo>
                      <a:lnTo>
                        <a:pt x="540" y="2424"/>
                      </a:lnTo>
                      <a:lnTo>
                        <a:pt x="595" y="2349"/>
                      </a:lnTo>
                      <a:lnTo>
                        <a:pt x="653" y="2269"/>
                      </a:lnTo>
                      <a:lnTo>
                        <a:pt x="711" y="2184"/>
                      </a:lnTo>
                      <a:lnTo>
                        <a:pt x="769" y="2094"/>
                      </a:lnTo>
                      <a:lnTo>
                        <a:pt x="823" y="1997"/>
                      </a:lnTo>
                      <a:lnTo>
                        <a:pt x="873" y="1895"/>
                      </a:lnTo>
                      <a:lnTo>
                        <a:pt x="917" y="1787"/>
                      </a:lnTo>
                      <a:lnTo>
                        <a:pt x="953" y="1672"/>
                      </a:lnTo>
                      <a:lnTo>
                        <a:pt x="981" y="1550"/>
                      </a:lnTo>
                      <a:lnTo>
                        <a:pt x="998" y="1421"/>
                      </a:lnTo>
                      <a:lnTo>
                        <a:pt x="1003" y="1285"/>
                      </a:lnTo>
                      <a:lnTo>
                        <a:pt x="1003" y="1283"/>
                      </a:lnTo>
                      <a:lnTo>
                        <a:pt x="1007" y="1281"/>
                      </a:lnTo>
                      <a:lnTo>
                        <a:pt x="1012" y="1276"/>
                      </a:lnTo>
                      <a:lnTo>
                        <a:pt x="1018" y="1269"/>
                      </a:lnTo>
                      <a:lnTo>
                        <a:pt x="1025" y="1259"/>
                      </a:lnTo>
                      <a:lnTo>
                        <a:pt x="1033" y="1247"/>
                      </a:lnTo>
                      <a:lnTo>
                        <a:pt x="1041" y="1231"/>
                      </a:lnTo>
                      <a:lnTo>
                        <a:pt x="1049" y="1212"/>
                      </a:lnTo>
                      <a:lnTo>
                        <a:pt x="1055" y="1189"/>
                      </a:lnTo>
                      <a:lnTo>
                        <a:pt x="1060" y="1163"/>
                      </a:lnTo>
                      <a:lnTo>
                        <a:pt x="1063" y="1132"/>
                      </a:lnTo>
                      <a:lnTo>
                        <a:pt x="1065" y="1099"/>
                      </a:lnTo>
                      <a:lnTo>
                        <a:pt x="1063" y="1048"/>
                      </a:lnTo>
                      <a:lnTo>
                        <a:pt x="1061" y="974"/>
                      </a:lnTo>
                      <a:lnTo>
                        <a:pt x="1059" y="879"/>
                      </a:lnTo>
                      <a:lnTo>
                        <a:pt x="1056" y="771"/>
                      </a:lnTo>
                      <a:lnTo>
                        <a:pt x="1054" y="653"/>
                      </a:lnTo>
                      <a:lnTo>
                        <a:pt x="1051" y="532"/>
                      </a:lnTo>
                      <a:lnTo>
                        <a:pt x="1050" y="410"/>
                      </a:lnTo>
                      <a:lnTo>
                        <a:pt x="1051" y="296"/>
                      </a:lnTo>
                      <a:lnTo>
                        <a:pt x="1054" y="192"/>
                      </a:lnTo>
                      <a:lnTo>
                        <a:pt x="1059" y="105"/>
                      </a:lnTo>
                      <a:lnTo>
                        <a:pt x="1067" y="39"/>
                      </a:lnTo>
                      <a:lnTo>
                        <a:pt x="1079" y="0"/>
                      </a:lnTo>
                      <a:lnTo>
                        <a:pt x="541" y="99"/>
                      </a:lnTo>
                      <a:lnTo>
                        <a:pt x="541" y="99"/>
                      </a:lnTo>
                      <a:close/>
                    </a:path>
                  </a:pathLst>
                </a:custGeom>
                <a:solidFill>
                  <a:srgbClr val="77777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153" name="Group 20"/>
                <p:cNvGrpSpPr>
                  <a:grpSpLocks/>
                </p:cNvGrpSpPr>
                <p:nvPr/>
              </p:nvGrpSpPr>
              <p:grpSpPr bwMode="auto">
                <a:xfrm>
                  <a:off x="4093" y="2977"/>
                  <a:ext cx="262" cy="993"/>
                  <a:chOff x="4093" y="2977"/>
                  <a:chExt cx="262" cy="993"/>
                </a:xfrm>
              </p:grpSpPr>
              <p:sp>
                <p:nvSpPr>
                  <p:cNvPr id="158" name="Freeform 21"/>
                  <p:cNvSpPr>
                    <a:spLocks/>
                  </p:cNvSpPr>
                  <p:nvPr/>
                </p:nvSpPr>
                <p:spPr bwMode="auto">
                  <a:xfrm>
                    <a:off x="4302" y="2977"/>
                    <a:ext cx="53" cy="359"/>
                  </a:xfrm>
                  <a:custGeom>
                    <a:avLst/>
                    <a:gdLst/>
                    <a:ahLst/>
                    <a:cxnLst>
                      <a:cxn ang="0">
                        <a:pos x="153" y="0"/>
                      </a:cxn>
                      <a:cxn ang="0">
                        <a:pos x="0" y="22"/>
                      </a:cxn>
                      <a:cxn ang="0">
                        <a:pos x="0" y="22"/>
                      </a:cxn>
                      <a:cxn ang="0">
                        <a:pos x="3" y="24"/>
                      </a:cxn>
                      <a:cxn ang="0">
                        <a:pos x="8" y="28"/>
                      </a:cxn>
                      <a:cxn ang="0">
                        <a:pos x="16" y="34"/>
                      </a:cxn>
                      <a:cxn ang="0">
                        <a:pos x="23" y="43"/>
                      </a:cxn>
                      <a:cxn ang="0">
                        <a:pos x="30" y="54"/>
                      </a:cxn>
                      <a:cxn ang="0">
                        <a:pos x="39" y="69"/>
                      </a:cxn>
                      <a:cxn ang="0">
                        <a:pos x="48" y="86"/>
                      </a:cxn>
                      <a:cxn ang="0">
                        <a:pos x="55" y="105"/>
                      </a:cxn>
                      <a:cxn ang="0">
                        <a:pos x="61" y="130"/>
                      </a:cxn>
                      <a:cxn ang="0">
                        <a:pos x="66" y="158"/>
                      </a:cxn>
                      <a:cxn ang="0">
                        <a:pos x="70" y="191"/>
                      </a:cxn>
                      <a:cxn ang="0">
                        <a:pos x="71" y="239"/>
                      </a:cxn>
                      <a:cxn ang="0">
                        <a:pos x="72" y="311"/>
                      </a:cxn>
                      <a:cxn ang="0">
                        <a:pos x="73" y="400"/>
                      </a:cxn>
                      <a:cxn ang="0">
                        <a:pos x="75" y="502"/>
                      </a:cxn>
                      <a:cxn ang="0">
                        <a:pos x="77" y="610"/>
                      </a:cxn>
                      <a:cxn ang="0">
                        <a:pos x="81" y="719"/>
                      </a:cxn>
                      <a:cxn ang="0">
                        <a:pos x="84" y="823"/>
                      </a:cxn>
                      <a:cxn ang="0">
                        <a:pos x="91" y="916"/>
                      </a:cxn>
                      <a:cxn ang="0">
                        <a:pos x="99" y="992"/>
                      </a:cxn>
                      <a:cxn ang="0">
                        <a:pos x="109" y="1048"/>
                      </a:cxn>
                      <a:cxn ang="0">
                        <a:pos x="122" y="1075"/>
                      </a:cxn>
                      <a:cxn ang="0">
                        <a:pos x="138" y="1070"/>
                      </a:cxn>
                      <a:cxn ang="0">
                        <a:pos x="147" y="1039"/>
                      </a:cxn>
                      <a:cxn ang="0">
                        <a:pos x="153" y="986"/>
                      </a:cxn>
                      <a:cxn ang="0">
                        <a:pos x="157" y="915"/>
                      </a:cxn>
                      <a:cxn ang="0">
                        <a:pos x="157" y="829"/>
                      </a:cxn>
                      <a:cxn ang="0">
                        <a:pos x="156" y="734"/>
                      </a:cxn>
                      <a:cxn ang="0">
                        <a:pos x="152" y="635"/>
                      </a:cxn>
                      <a:cxn ang="0">
                        <a:pos x="148" y="535"/>
                      </a:cxn>
                      <a:cxn ang="0">
                        <a:pos x="145" y="438"/>
                      </a:cxn>
                      <a:cxn ang="0">
                        <a:pos x="141" y="351"/>
                      </a:cxn>
                      <a:cxn ang="0">
                        <a:pos x="138" y="276"/>
                      </a:cxn>
                      <a:cxn ang="0">
                        <a:pos x="137" y="218"/>
                      </a:cxn>
                      <a:cxn ang="0">
                        <a:pos x="138" y="184"/>
                      </a:cxn>
                      <a:cxn ang="0">
                        <a:pos x="140" y="161"/>
                      </a:cxn>
                      <a:cxn ang="0">
                        <a:pos x="140" y="140"/>
                      </a:cxn>
                      <a:cxn ang="0">
                        <a:pos x="140" y="121"/>
                      </a:cxn>
                      <a:cxn ang="0">
                        <a:pos x="140" y="103"/>
                      </a:cxn>
                      <a:cxn ang="0">
                        <a:pos x="140" y="87"/>
                      </a:cxn>
                      <a:cxn ang="0">
                        <a:pos x="140" y="71"/>
                      </a:cxn>
                      <a:cxn ang="0">
                        <a:pos x="140" y="56"/>
                      </a:cxn>
                      <a:cxn ang="0">
                        <a:pos x="141" y="44"/>
                      </a:cxn>
                      <a:cxn ang="0">
                        <a:pos x="142" y="31"/>
                      </a:cxn>
                      <a:cxn ang="0">
                        <a:pos x="145" y="19"/>
                      </a:cxn>
                      <a:cxn ang="0">
                        <a:pos x="148" y="10"/>
                      </a:cxn>
                      <a:cxn ang="0">
                        <a:pos x="153" y="0"/>
                      </a:cxn>
                      <a:cxn ang="0">
                        <a:pos x="153" y="0"/>
                      </a:cxn>
                    </a:cxnLst>
                    <a:rect l="0" t="0" r="r" b="b"/>
                    <a:pathLst>
                      <a:path w="157" h="1075">
                        <a:moveTo>
                          <a:pt x="153" y="0"/>
                        </a:moveTo>
                        <a:lnTo>
                          <a:pt x="0" y="22"/>
                        </a:lnTo>
                        <a:lnTo>
                          <a:pt x="0" y="22"/>
                        </a:lnTo>
                        <a:lnTo>
                          <a:pt x="3" y="24"/>
                        </a:lnTo>
                        <a:lnTo>
                          <a:pt x="8" y="28"/>
                        </a:lnTo>
                        <a:lnTo>
                          <a:pt x="16" y="34"/>
                        </a:lnTo>
                        <a:lnTo>
                          <a:pt x="23" y="43"/>
                        </a:lnTo>
                        <a:lnTo>
                          <a:pt x="30" y="54"/>
                        </a:lnTo>
                        <a:lnTo>
                          <a:pt x="39" y="69"/>
                        </a:lnTo>
                        <a:lnTo>
                          <a:pt x="48" y="86"/>
                        </a:lnTo>
                        <a:lnTo>
                          <a:pt x="55" y="105"/>
                        </a:lnTo>
                        <a:lnTo>
                          <a:pt x="61" y="130"/>
                        </a:lnTo>
                        <a:lnTo>
                          <a:pt x="66" y="158"/>
                        </a:lnTo>
                        <a:lnTo>
                          <a:pt x="70" y="191"/>
                        </a:lnTo>
                        <a:lnTo>
                          <a:pt x="71" y="239"/>
                        </a:lnTo>
                        <a:lnTo>
                          <a:pt x="72" y="311"/>
                        </a:lnTo>
                        <a:lnTo>
                          <a:pt x="73" y="400"/>
                        </a:lnTo>
                        <a:lnTo>
                          <a:pt x="75" y="502"/>
                        </a:lnTo>
                        <a:lnTo>
                          <a:pt x="77" y="610"/>
                        </a:lnTo>
                        <a:lnTo>
                          <a:pt x="81" y="719"/>
                        </a:lnTo>
                        <a:lnTo>
                          <a:pt x="84" y="823"/>
                        </a:lnTo>
                        <a:lnTo>
                          <a:pt x="91" y="916"/>
                        </a:lnTo>
                        <a:lnTo>
                          <a:pt x="99" y="992"/>
                        </a:lnTo>
                        <a:lnTo>
                          <a:pt x="109" y="1048"/>
                        </a:lnTo>
                        <a:lnTo>
                          <a:pt x="122" y="1075"/>
                        </a:lnTo>
                        <a:lnTo>
                          <a:pt x="138" y="1070"/>
                        </a:lnTo>
                        <a:lnTo>
                          <a:pt x="147" y="1039"/>
                        </a:lnTo>
                        <a:lnTo>
                          <a:pt x="153" y="986"/>
                        </a:lnTo>
                        <a:lnTo>
                          <a:pt x="157" y="915"/>
                        </a:lnTo>
                        <a:lnTo>
                          <a:pt x="157" y="829"/>
                        </a:lnTo>
                        <a:lnTo>
                          <a:pt x="156" y="734"/>
                        </a:lnTo>
                        <a:lnTo>
                          <a:pt x="152" y="635"/>
                        </a:lnTo>
                        <a:lnTo>
                          <a:pt x="148" y="535"/>
                        </a:lnTo>
                        <a:lnTo>
                          <a:pt x="145" y="438"/>
                        </a:lnTo>
                        <a:lnTo>
                          <a:pt x="141" y="351"/>
                        </a:lnTo>
                        <a:lnTo>
                          <a:pt x="138" y="276"/>
                        </a:lnTo>
                        <a:lnTo>
                          <a:pt x="137" y="218"/>
                        </a:lnTo>
                        <a:lnTo>
                          <a:pt x="138" y="184"/>
                        </a:lnTo>
                        <a:lnTo>
                          <a:pt x="140" y="161"/>
                        </a:lnTo>
                        <a:lnTo>
                          <a:pt x="140" y="140"/>
                        </a:lnTo>
                        <a:lnTo>
                          <a:pt x="140" y="121"/>
                        </a:lnTo>
                        <a:lnTo>
                          <a:pt x="140" y="103"/>
                        </a:lnTo>
                        <a:lnTo>
                          <a:pt x="140" y="87"/>
                        </a:lnTo>
                        <a:lnTo>
                          <a:pt x="140" y="71"/>
                        </a:lnTo>
                        <a:lnTo>
                          <a:pt x="140" y="56"/>
                        </a:lnTo>
                        <a:lnTo>
                          <a:pt x="141" y="44"/>
                        </a:lnTo>
                        <a:lnTo>
                          <a:pt x="142" y="31"/>
                        </a:lnTo>
                        <a:lnTo>
                          <a:pt x="145" y="19"/>
                        </a:lnTo>
                        <a:lnTo>
                          <a:pt x="148" y="10"/>
                        </a:lnTo>
                        <a:lnTo>
                          <a:pt x="153" y="0"/>
                        </a:lnTo>
                        <a:lnTo>
                          <a:pt x="153" y="0"/>
                        </a:lnTo>
                        <a:close/>
                      </a:path>
                    </a:pathLst>
                  </a:custGeom>
                  <a:solidFill>
                    <a:srgbClr val="D9D9D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59" name="Freeform 22"/>
                  <p:cNvSpPr>
                    <a:spLocks/>
                  </p:cNvSpPr>
                  <p:nvPr/>
                </p:nvSpPr>
                <p:spPr bwMode="auto">
                  <a:xfrm>
                    <a:off x="4093" y="3406"/>
                    <a:ext cx="229" cy="564"/>
                  </a:xfrm>
                  <a:custGeom>
                    <a:avLst/>
                    <a:gdLst/>
                    <a:ahLst/>
                    <a:cxnLst>
                      <a:cxn ang="0">
                        <a:pos x="687" y="0"/>
                      </a:cxn>
                      <a:cxn ang="0">
                        <a:pos x="686" y="5"/>
                      </a:cxn>
                      <a:cxn ang="0">
                        <a:pos x="686" y="20"/>
                      </a:cxn>
                      <a:cxn ang="0">
                        <a:pos x="684" y="44"/>
                      </a:cxn>
                      <a:cxn ang="0">
                        <a:pos x="682" y="76"/>
                      </a:cxn>
                      <a:cxn ang="0">
                        <a:pos x="677" y="114"/>
                      </a:cxn>
                      <a:cxn ang="0">
                        <a:pos x="670" y="159"/>
                      </a:cxn>
                      <a:cxn ang="0">
                        <a:pos x="660" y="209"/>
                      </a:cxn>
                      <a:cxn ang="0">
                        <a:pos x="647" y="262"/>
                      </a:cxn>
                      <a:cxn ang="0">
                        <a:pos x="632" y="318"/>
                      </a:cxn>
                      <a:cxn ang="0">
                        <a:pos x="611" y="376"/>
                      </a:cxn>
                      <a:cxn ang="0">
                        <a:pos x="586" y="434"/>
                      </a:cxn>
                      <a:cxn ang="0">
                        <a:pos x="557" y="493"/>
                      </a:cxn>
                      <a:cxn ang="0">
                        <a:pos x="520" y="552"/>
                      </a:cxn>
                      <a:cxn ang="0">
                        <a:pos x="480" y="612"/>
                      </a:cxn>
                      <a:cxn ang="0">
                        <a:pos x="436" y="676"/>
                      </a:cxn>
                      <a:cxn ang="0">
                        <a:pos x="389" y="738"/>
                      </a:cxn>
                      <a:cxn ang="0">
                        <a:pos x="342" y="802"/>
                      </a:cxn>
                      <a:cxn ang="0">
                        <a:pos x="295" y="866"/>
                      </a:cxn>
                      <a:cxn ang="0">
                        <a:pos x="249" y="929"/>
                      </a:cxn>
                      <a:cxn ang="0">
                        <a:pos x="206" y="989"/>
                      </a:cxn>
                      <a:cxn ang="0">
                        <a:pos x="167" y="1047"/>
                      </a:cxn>
                      <a:cxn ang="0">
                        <a:pos x="134" y="1102"/>
                      </a:cxn>
                      <a:cxn ang="0">
                        <a:pos x="106" y="1154"/>
                      </a:cxn>
                      <a:cxn ang="0">
                        <a:pos x="87" y="1200"/>
                      </a:cxn>
                      <a:cxn ang="0">
                        <a:pos x="72" y="1243"/>
                      </a:cxn>
                      <a:cxn ang="0">
                        <a:pos x="59" y="1285"/>
                      </a:cxn>
                      <a:cxn ang="0">
                        <a:pos x="47" y="1327"/>
                      </a:cxn>
                      <a:cxn ang="0">
                        <a:pos x="36" y="1366"/>
                      </a:cxn>
                      <a:cxn ang="0">
                        <a:pos x="26" y="1407"/>
                      </a:cxn>
                      <a:cxn ang="0">
                        <a:pos x="18" y="1446"/>
                      </a:cxn>
                      <a:cxn ang="0">
                        <a:pos x="11" y="1485"/>
                      </a:cxn>
                      <a:cxn ang="0">
                        <a:pos x="6" y="1526"/>
                      </a:cxn>
                      <a:cxn ang="0">
                        <a:pos x="2" y="1565"/>
                      </a:cxn>
                      <a:cxn ang="0">
                        <a:pos x="1" y="1607"/>
                      </a:cxn>
                      <a:cxn ang="0">
                        <a:pos x="0" y="1649"/>
                      </a:cxn>
                      <a:cxn ang="0">
                        <a:pos x="2" y="1693"/>
                      </a:cxn>
                    </a:cxnLst>
                    <a:rect l="0" t="0" r="r" b="b"/>
                    <a:pathLst>
                      <a:path w="687" h="1693">
                        <a:moveTo>
                          <a:pt x="687" y="0"/>
                        </a:moveTo>
                        <a:lnTo>
                          <a:pt x="686" y="5"/>
                        </a:lnTo>
                        <a:lnTo>
                          <a:pt x="686" y="20"/>
                        </a:lnTo>
                        <a:lnTo>
                          <a:pt x="684" y="44"/>
                        </a:lnTo>
                        <a:lnTo>
                          <a:pt x="682" y="76"/>
                        </a:lnTo>
                        <a:lnTo>
                          <a:pt x="677" y="114"/>
                        </a:lnTo>
                        <a:lnTo>
                          <a:pt x="670" y="159"/>
                        </a:lnTo>
                        <a:lnTo>
                          <a:pt x="660" y="209"/>
                        </a:lnTo>
                        <a:lnTo>
                          <a:pt x="647" y="262"/>
                        </a:lnTo>
                        <a:lnTo>
                          <a:pt x="632" y="318"/>
                        </a:lnTo>
                        <a:lnTo>
                          <a:pt x="611" y="376"/>
                        </a:lnTo>
                        <a:lnTo>
                          <a:pt x="586" y="434"/>
                        </a:lnTo>
                        <a:lnTo>
                          <a:pt x="557" y="493"/>
                        </a:lnTo>
                        <a:lnTo>
                          <a:pt x="520" y="552"/>
                        </a:lnTo>
                        <a:lnTo>
                          <a:pt x="480" y="612"/>
                        </a:lnTo>
                        <a:lnTo>
                          <a:pt x="436" y="676"/>
                        </a:lnTo>
                        <a:lnTo>
                          <a:pt x="389" y="738"/>
                        </a:lnTo>
                        <a:lnTo>
                          <a:pt x="342" y="802"/>
                        </a:lnTo>
                        <a:lnTo>
                          <a:pt x="295" y="866"/>
                        </a:lnTo>
                        <a:lnTo>
                          <a:pt x="249" y="929"/>
                        </a:lnTo>
                        <a:lnTo>
                          <a:pt x="206" y="989"/>
                        </a:lnTo>
                        <a:lnTo>
                          <a:pt x="167" y="1047"/>
                        </a:lnTo>
                        <a:lnTo>
                          <a:pt x="134" y="1102"/>
                        </a:lnTo>
                        <a:lnTo>
                          <a:pt x="106" y="1154"/>
                        </a:lnTo>
                        <a:lnTo>
                          <a:pt x="87" y="1200"/>
                        </a:lnTo>
                        <a:lnTo>
                          <a:pt x="72" y="1243"/>
                        </a:lnTo>
                        <a:lnTo>
                          <a:pt x="59" y="1285"/>
                        </a:lnTo>
                        <a:lnTo>
                          <a:pt x="47" y="1327"/>
                        </a:lnTo>
                        <a:lnTo>
                          <a:pt x="36" y="1366"/>
                        </a:lnTo>
                        <a:lnTo>
                          <a:pt x="26" y="1407"/>
                        </a:lnTo>
                        <a:lnTo>
                          <a:pt x="18" y="1446"/>
                        </a:lnTo>
                        <a:lnTo>
                          <a:pt x="11" y="1485"/>
                        </a:lnTo>
                        <a:lnTo>
                          <a:pt x="6" y="1526"/>
                        </a:lnTo>
                        <a:lnTo>
                          <a:pt x="2" y="1565"/>
                        </a:lnTo>
                        <a:lnTo>
                          <a:pt x="1" y="1607"/>
                        </a:lnTo>
                        <a:lnTo>
                          <a:pt x="0" y="1649"/>
                        </a:lnTo>
                        <a:lnTo>
                          <a:pt x="2" y="1693"/>
                        </a:lnTo>
                      </a:path>
                    </a:pathLst>
                  </a:custGeom>
                  <a:noFill/>
                  <a:ln w="23813">
                    <a:solidFill>
                      <a:srgbClr val="D9D9D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</p:grpSp>
        <p:sp>
          <p:nvSpPr>
            <p:cNvPr id="171" name="Freeform 118"/>
            <p:cNvSpPr>
              <a:spLocks/>
            </p:cNvSpPr>
            <p:nvPr/>
          </p:nvSpPr>
          <p:spPr bwMode="auto">
            <a:xfrm>
              <a:off x="3381352" y="4090994"/>
              <a:ext cx="3976730" cy="990600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96" y="618"/>
                </a:cxn>
                <a:cxn ang="0">
                  <a:pos x="180" y="594"/>
                </a:cxn>
                <a:cxn ang="0">
                  <a:pos x="450" y="516"/>
                </a:cxn>
                <a:cxn ang="0">
                  <a:pos x="654" y="360"/>
                </a:cxn>
                <a:cxn ang="0">
                  <a:pos x="720" y="246"/>
                </a:cxn>
                <a:cxn ang="0">
                  <a:pos x="780" y="150"/>
                </a:cxn>
                <a:cxn ang="0">
                  <a:pos x="846" y="12"/>
                </a:cxn>
                <a:cxn ang="0">
                  <a:pos x="870" y="132"/>
                </a:cxn>
                <a:cxn ang="0">
                  <a:pos x="1032" y="348"/>
                </a:cxn>
                <a:cxn ang="0">
                  <a:pos x="1080" y="378"/>
                </a:cxn>
                <a:cxn ang="0">
                  <a:pos x="1122" y="408"/>
                </a:cxn>
                <a:cxn ang="0">
                  <a:pos x="1188" y="456"/>
                </a:cxn>
                <a:cxn ang="0">
                  <a:pos x="1410" y="546"/>
                </a:cxn>
                <a:cxn ang="0">
                  <a:pos x="1590" y="564"/>
                </a:cxn>
                <a:cxn ang="0">
                  <a:pos x="1650" y="570"/>
                </a:cxn>
                <a:cxn ang="0">
                  <a:pos x="1884" y="534"/>
                </a:cxn>
                <a:cxn ang="0">
                  <a:pos x="2004" y="492"/>
                </a:cxn>
                <a:cxn ang="0">
                  <a:pos x="2154" y="390"/>
                </a:cxn>
                <a:cxn ang="0">
                  <a:pos x="2286" y="240"/>
                </a:cxn>
                <a:cxn ang="0">
                  <a:pos x="2334" y="168"/>
                </a:cxn>
                <a:cxn ang="0">
                  <a:pos x="2364" y="108"/>
                </a:cxn>
                <a:cxn ang="0">
                  <a:pos x="2400" y="36"/>
                </a:cxn>
                <a:cxn ang="0">
                  <a:pos x="2430" y="0"/>
                </a:cxn>
              </a:cxnLst>
              <a:rect l="0" t="0" r="r" b="b"/>
              <a:pathLst>
                <a:path w="2430" h="624">
                  <a:moveTo>
                    <a:pt x="0" y="624"/>
                  </a:moveTo>
                  <a:cubicBezTo>
                    <a:pt x="32" y="622"/>
                    <a:pt x="64" y="622"/>
                    <a:pt x="96" y="618"/>
                  </a:cubicBezTo>
                  <a:cubicBezTo>
                    <a:pt x="141" y="612"/>
                    <a:pt x="140" y="604"/>
                    <a:pt x="180" y="594"/>
                  </a:cubicBezTo>
                  <a:cubicBezTo>
                    <a:pt x="271" y="571"/>
                    <a:pt x="359" y="539"/>
                    <a:pt x="450" y="516"/>
                  </a:cubicBezTo>
                  <a:cubicBezTo>
                    <a:pt x="510" y="476"/>
                    <a:pt x="616" y="416"/>
                    <a:pt x="654" y="360"/>
                  </a:cubicBezTo>
                  <a:cubicBezTo>
                    <a:pt x="679" y="322"/>
                    <a:pt x="696" y="284"/>
                    <a:pt x="720" y="246"/>
                  </a:cubicBezTo>
                  <a:cubicBezTo>
                    <a:pt x="740" y="214"/>
                    <a:pt x="763" y="184"/>
                    <a:pt x="780" y="150"/>
                  </a:cubicBezTo>
                  <a:cubicBezTo>
                    <a:pt x="803" y="104"/>
                    <a:pt x="815" y="53"/>
                    <a:pt x="846" y="12"/>
                  </a:cubicBezTo>
                  <a:cubicBezTo>
                    <a:pt x="856" y="51"/>
                    <a:pt x="855" y="94"/>
                    <a:pt x="870" y="132"/>
                  </a:cubicBezTo>
                  <a:cubicBezTo>
                    <a:pt x="903" y="218"/>
                    <a:pt x="968" y="284"/>
                    <a:pt x="1032" y="348"/>
                  </a:cubicBezTo>
                  <a:cubicBezTo>
                    <a:pt x="1045" y="361"/>
                    <a:pt x="1067" y="365"/>
                    <a:pt x="1080" y="378"/>
                  </a:cubicBezTo>
                  <a:cubicBezTo>
                    <a:pt x="1108" y="406"/>
                    <a:pt x="1093" y="398"/>
                    <a:pt x="1122" y="408"/>
                  </a:cubicBezTo>
                  <a:cubicBezTo>
                    <a:pt x="1145" y="431"/>
                    <a:pt x="1161" y="439"/>
                    <a:pt x="1188" y="456"/>
                  </a:cubicBezTo>
                  <a:cubicBezTo>
                    <a:pt x="1288" y="519"/>
                    <a:pt x="1280" y="530"/>
                    <a:pt x="1410" y="546"/>
                  </a:cubicBezTo>
                  <a:cubicBezTo>
                    <a:pt x="1470" y="553"/>
                    <a:pt x="1530" y="558"/>
                    <a:pt x="1590" y="564"/>
                  </a:cubicBezTo>
                  <a:cubicBezTo>
                    <a:pt x="1610" y="566"/>
                    <a:pt x="1650" y="570"/>
                    <a:pt x="1650" y="570"/>
                  </a:cubicBezTo>
                  <a:cubicBezTo>
                    <a:pt x="1733" y="591"/>
                    <a:pt x="1811" y="565"/>
                    <a:pt x="1884" y="534"/>
                  </a:cubicBezTo>
                  <a:cubicBezTo>
                    <a:pt x="1923" y="517"/>
                    <a:pt x="1965" y="507"/>
                    <a:pt x="2004" y="492"/>
                  </a:cubicBezTo>
                  <a:cubicBezTo>
                    <a:pt x="2057" y="472"/>
                    <a:pt x="2112" y="427"/>
                    <a:pt x="2154" y="390"/>
                  </a:cubicBezTo>
                  <a:cubicBezTo>
                    <a:pt x="2198" y="351"/>
                    <a:pt x="2259" y="295"/>
                    <a:pt x="2286" y="240"/>
                  </a:cubicBezTo>
                  <a:cubicBezTo>
                    <a:pt x="2299" y="214"/>
                    <a:pt x="2334" y="168"/>
                    <a:pt x="2334" y="168"/>
                  </a:cubicBezTo>
                  <a:cubicBezTo>
                    <a:pt x="2341" y="146"/>
                    <a:pt x="2355" y="130"/>
                    <a:pt x="2364" y="108"/>
                  </a:cubicBezTo>
                  <a:cubicBezTo>
                    <a:pt x="2389" y="46"/>
                    <a:pt x="2360" y="97"/>
                    <a:pt x="2400" y="36"/>
                  </a:cubicBezTo>
                  <a:cubicBezTo>
                    <a:pt x="2409" y="23"/>
                    <a:pt x="2430" y="0"/>
                    <a:pt x="2430" y="0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7" name="Freeform 119"/>
            <p:cNvSpPr>
              <a:spLocks/>
            </p:cNvSpPr>
            <p:nvPr/>
          </p:nvSpPr>
          <p:spPr bwMode="auto">
            <a:xfrm>
              <a:off x="3381352" y="4129094"/>
              <a:ext cx="4691110" cy="1238250"/>
            </a:xfrm>
            <a:custGeom>
              <a:avLst/>
              <a:gdLst/>
              <a:ahLst/>
              <a:cxnLst>
                <a:cxn ang="0">
                  <a:pos x="0" y="648"/>
                </a:cxn>
                <a:cxn ang="0">
                  <a:pos x="186" y="690"/>
                </a:cxn>
                <a:cxn ang="0">
                  <a:pos x="750" y="642"/>
                </a:cxn>
                <a:cxn ang="0">
                  <a:pos x="882" y="570"/>
                </a:cxn>
                <a:cxn ang="0">
                  <a:pos x="984" y="486"/>
                </a:cxn>
                <a:cxn ang="0">
                  <a:pos x="1056" y="396"/>
                </a:cxn>
                <a:cxn ang="0">
                  <a:pos x="1074" y="336"/>
                </a:cxn>
                <a:cxn ang="0">
                  <a:pos x="1122" y="270"/>
                </a:cxn>
                <a:cxn ang="0">
                  <a:pos x="1146" y="222"/>
                </a:cxn>
                <a:cxn ang="0">
                  <a:pos x="1194" y="156"/>
                </a:cxn>
                <a:cxn ang="0">
                  <a:pos x="1254" y="18"/>
                </a:cxn>
                <a:cxn ang="0">
                  <a:pos x="1248" y="36"/>
                </a:cxn>
                <a:cxn ang="0">
                  <a:pos x="1326" y="282"/>
                </a:cxn>
                <a:cxn ang="0">
                  <a:pos x="1368" y="336"/>
                </a:cxn>
                <a:cxn ang="0">
                  <a:pos x="1398" y="384"/>
                </a:cxn>
                <a:cxn ang="0">
                  <a:pos x="1446" y="432"/>
                </a:cxn>
                <a:cxn ang="0">
                  <a:pos x="1626" y="600"/>
                </a:cxn>
                <a:cxn ang="0">
                  <a:pos x="1698" y="660"/>
                </a:cxn>
                <a:cxn ang="0">
                  <a:pos x="1992" y="768"/>
                </a:cxn>
                <a:cxn ang="0">
                  <a:pos x="2262" y="750"/>
                </a:cxn>
                <a:cxn ang="0">
                  <a:pos x="2670" y="402"/>
                </a:cxn>
                <a:cxn ang="0">
                  <a:pos x="2718" y="264"/>
                </a:cxn>
                <a:cxn ang="0">
                  <a:pos x="2784" y="108"/>
                </a:cxn>
                <a:cxn ang="0">
                  <a:pos x="2826" y="18"/>
                </a:cxn>
                <a:cxn ang="0">
                  <a:pos x="2850" y="0"/>
                </a:cxn>
              </a:cxnLst>
              <a:rect l="0" t="0" r="r" b="b"/>
              <a:pathLst>
                <a:path w="2850" h="780">
                  <a:moveTo>
                    <a:pt x="0" y="648"/>
                  </a:moveTo>
                  <a:cubicBezTo>
                    <a:pt x="61" y="672"/>
                    <a:pt x="122" y="677"/>
                    <a:pt x="186" y="690"/>
                  </a:cubicBezTo>
                  <a:cubicBezTo>
                    <a:pt x="390" y="686"/>
                    <a:pt x="559" y="690"/>
                    <a:pt x="750" y="642"/>
                  </a:cubicBezTo>
                  <a:cubicBezTo>
                    <a:pt x="792" y="614"/>
                    <a:pt x="840" y="598"/>
                    <a:pt x="882" y="570"/>
                  </a:cubicBezTo>
                  <a:cubicBezTo>
                    <a:pt x="904" y="555"/>
                    <a:pt x="981" y="490"/>
                    <a:pt x="984" y="486"/>
                  </a:cubicBezTo>
                  <a:cubicBezTo>
                    <a:pt x="1005" y="455"/>
                    <a:pt x="1029" y="423"/>
                    <a:pt x="1056" y="396"/>
                  </a:cubicBezTo>
                  <a:cubicBezTo>
                    <a:pt x="1062" y="376"/>
                    <a:pt x="1066" y="355"/>
                    <a:pt x="1074" y="336"/>
                  </a:cubicBezTo>
                  <a:cubicBezTo>
                    <a:pt x="1084" y="313"/>
                    <a:pt x="1106" y="289"/>
                    <a:pt x="1122" y="270"/>
                  </a:cubicBezTo>
                  <a:cubicBezTo>
                    <a:pt x="1142" y="245"/>
                    <a:pt x="1128" y="255"/>
                    <a:pt x="1146" y="222"/>
                  </a:cubicBezTo>
                  <a:cubicBezTo>
                    <a:pt x="1160" y="197"/>
                    <a:pt x="1180" y="181"/>
                    <a:pt x="1194" y="156"/>
                  </a:cubicBezTo>
                  <a:cubicBezTo>
                    <a:pt x="1216" y="118"/>
                    <a:pt x="1254" y="64"/>
                    <a:pt x="1254" y="18"/>
                  </a:cubicBezTo>
                  <a:cubicBezTo>
                    <a:pt x="1254" y="12"/>
                    <a:pt x="1250" y="30"/>
                    <a:pt x="1248" y="36"/>
                  </a:cubicBezTo>
                  <a:cubicBezTo>
                    <a:pt x="1257" y="122"/>
                    <a:pt x="1279" y="208"/>
                    <a:pt x="1326" y="282"/>
                  </a:cubicBezTo>
                  <a:cubicBezTo>
                    <a:pt x="1338" y="301"/>
                    <a:pt x="1356" y="317"/>
                    <a:pt x="1368" y="336"/>
                  </a:cubicBezTo>
                  <a:cubicBezTo>
                    <a:pt x="1378" y="352"/>
                    <a:pt x="1388" y="368"/>
                    <a:pt x="1398" y="384"/>
                  </a:cubicBezTo>
                  <a:cubicBezTo>
                    <a:pt x="1410" y="403"/>
                    <a:pt x="1433" y="413"/>
                    <a:pt x="1446" y="432"/>
                  </a:cubicBezTo>
                  <a:cubicBezTo>
                    <a:pt x="1491" y="499"/>
                    <a:pt x="1562" y="553"/>
                    <a:pt x="1626" y="600"/>
                  </a:cubicBezTo>
                  <a:cubicBezTo>
                    <a:pt x="1649" y="617"/>
                    <a:pt x="1674" y="644"/>
                    <a:pt x="1698" y="660"/>
                  </a:cubicBezTo>
                  <a:cubicBezTo>
                    <a:pt x="1787" y="717"/>
                    <a:pt x="1888" y="753"/>
                    <a:pt x="1992" y="768"/>
                  </a:cubicBezTo>
                  <a:cubicBezTo>
                    <a:pt x="2102" y="765"/>
                    <a:pt x="2172" y="780"/>
                    <a:pt x="2262" y="750"/>
                  </a:cubicBezTo>
                  <a:cubicBezTo>
                    <a:pt x="2447" y="688"/>
                    <a:pt x="2583" y="576"/>
                    <a:pt x="2670" y="402"/>
                  </a:cubicBezTo>
                  <a:cubicBezTo>
                    <a:pt x="2691" y="359"/>
                    <a:pt x="2707" y="310"/>
                    <a:pt x="2718" y="264"/>
                  </a:cubicBezTo>
                  <a:cubicBezTo>
                    <a:pt x="2731" y="211"/>
                    <a:pt x="2760" y="156"/>
                    <a:pt x="2784" y="108"/>
                  </a:cubicBezTo>
                  <a:cubicBezTo>
                    <a:pt x="2798" y="80"/>
                    <a:pt x="2803" y="41"/>
                    <a:pt x="2826" y="18"/>
                  </a:cubicBezTo>
                  <a:cubicBezTo>
                    <a:pt x="2826" y="18"/>
                    <a:pt x="2846" y="4"/>
                    <a:pt x="2850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Circuito Paralelo</a:t>
            </a:r>
            <a:endParaRPr lang="pt-BR" sz="2800" dirty="0"/>
          </a:p>
        </p:txBody>
      </p:sp>
      <p:sp>
        <p:nvSpPr>
          <p:cNvPr id="68" name="Espaço Reservado para Número de Slide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34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100013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t-BR" dirty="0" smtClean="0"/>
              <a:t>A tensão é a mesma e a corrente se divide entre as resistências.</a:t>
            </a:r>
          </a:p>
          <a:p>
            <a:pPr>
              <a:spcBef>
                <a:spcPts val="0"/>
              </a:spcBef>
            </a:pPr>
            <a:r>
              <a:rPr lang="pt-BR" dirty="0" smtClean="0"/>
              <a:t>As resistências são independentes.</a:t>
            </a:r>
          </a:p>
          <a:p>
            <a:endParaRPr lang="pt-BR" dirty="0"/>
          </a:p>
        </p:txBody>
      </p:sp>
      <p:grpSp>
        <p:nvGrpSpPr>
          <p:cNvPr id="88" name="Grupo 87"/>
          <p:cNvGrpSpPr/>
          <p:nvPr/>
        </p:nvGrpSpPr>
        <p:grpSpPr>
          <a:xfrm>
            <a:off x="500034" y="2000240"/>
            <a:ext cx="8318767" cy="4143404"/>
            <a:chOff x="428596" y="1928802"/>
            <a:chExt cx="8318767" cy="4143404"/>
          </a:xfrm>
        </p:grpSpPr>
        <p:grpSp>
          <p:nvGrpSpPr>
            <p:cNvPr id="54" name="Grupo 53"/>
            <p:cNvGrpSpPr/>
            <p:nvPr/>
          </p:nvGrpSpPr>
          <p:grpSpPr>
            <a:xfrm>
              <a:off x="428596" y="1928802"/>
              <a:ext cx="8318767" cy="4143404"/>
              <a:chOff x="714348" y="2500306"/>
              <a:chExt cx="6703584" cy="3442663"/>
            </a:xfrm>
          </p:grpSpPr>
          <p:cxnSp>
            <p:nvCxnSpPr>
              <p:cNvPr id="96" name="Conector reto 95"/>
              <p:cNvCxnSpPr>
                <a:stCxn id="94" idx="2"/>
              </p:cNvCxnSpPr>
              <p:nvPr/>
            </p:nvCxnSpPr>
            <p:spPr>
              <a:xfrm flipV="1">
                <a:off x="1933279" y="2500306"/>
                <a:ext cx="3067349" cy="35516"/>
              </a:xfrm>
              <a:prstGeom prst="line">
                <a:avLst/>
              </a:prstGeom>
              <a:ln w="5715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4" name="Grupo 106"/>
              <p:cNvGrpSpPr/>
              <p:nvPr/>
            </p:nvGrpSpPr>
            <p:grpSpPr>
              <a:xfrm>
                <a:off x="2152062" y="2657226"/>
                <a:ext cx="789974" cy="1365579"/>
                <a:chOff x="2285984" y="1928802"/>
                <a:chExt cx="902812" cy="1607101"/>
              </a:xfrm>
            </p:grpSpPr>
            <p:sp>
              <p:nvSpPr>
                <p:cNvPr id="41" name="AutoShape 15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2333609" y="2330442"/>
                  <a:ext cx="800100" cy="1199086"/>
                </a:xfrm>
                <a:prstGeom prst="roundRect">
                  <a:avLst>
                    <a:gd name="adj" fmla="val 16667"/>
                  </a:avLst>
                </a:prstGeom>
                <a:ln>
                  <a:solidFill>
                    <a:srgbClr val="002060"/>
                  </a:solidFill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2" name="AutoShape 153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2361863" y="2358716"/>
                  <a:ext cx="743592" cy="62717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B2B2B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" name="AutoShape 154"/>
                <p:cNvSpPr>
                  <a:spLocks noChangeAspect="1"/>
                </p:cNvSpPr>
                <p:nvPr/>
              </p:nvSpPr>
              <p:spPr bwMode="auto">
                <a:xfrm rot="5400000" flipH="1">
                  <a:off x="2675184" y="2159758"/>
                  <a:ext cx="114382" cy="685800"/>
                </a:xfrm>
                <a:prstGeom prst="rightBracket">
                  <a:avLst>
                    <a:gd name="adj" fmla="val 122889"/>
                  </a:avLst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4" name="Line 155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447909" y="2573344"/>
                  <a:ext cx="285108" cy="29173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oval" w="med" len="med"/>
                  <a:tailEnd type="triangle" w="sm" len="lg"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7" name="Oval 157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2961603" y="3300764"/>
                  <a:ext cx="78355" cy="79682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" name="Oval 158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2427361" y="3300764"/>
                  <a:ext cx="78355" cy="79682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6" name="Text Box 159"/>
                <p:cNvSpPr txBox="1">
                  <a:spLocks noChangeAspect="1" noChangeArrowheads="1"/>
                </p:cNvSpPr>
                <p:nvPr/>
              </p:nvSpPr>
              <p:spPr bwMode="auto">
                <a:xfrm flipH="1">
                  <a:off x="2500298" y="3000372"/>
                  <a:ext cx="492443" cy="5355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lnSpc>
                      <a:spcPct val="80000"/>
                    </a:lnSpc>
                  </a:pPr>
                  <a:r>
                    <a:rPr lang="pt-BR" sz="3600" b="1" u="none" dirty="0">
                      <a:ln w="900" cmpd="sng">
                        <a:solidFill>
                          <a:schemeClr val="accent1">
                            <a:satMod val="190000"/>
                            <a:alpha val="55000"/>
                          </a:schemeClr>
                        </a:solidFill>
                        <a:prstDash val="solid"/>
                      </a:ln>
                      <a:solidFill>
                        <a:srgbClr val="000066"/>
                      </a:solidFill>
                      <a:effectLst>
                        <a:innerShdw blurRad="101600" dist="76200" dir="5400000">
                          <a:schemeClr val="accent1">
                            <a:satMod val="190000"/>
                            <a:tint val="100000"/>
                            <a:alpha val="74000"/>
                          </a:schemeClr>
                        </a:innerShdw>
                      </a:effectLst>
                      <a:latin typeface="Memorandum" pitchFamily="34" charset="0"/>
                    </a:rPr>
                    <a:t>V</a:t>
                  </a:r>
                </a:p>
              </p:txBody>
            </p:sp>
            <p:sp>
              <p:nvSpPr>
                <p:cNvPr id="50" name="AutoShape 161"/>
                <p:cNvSpPr>
                  <a:spLocks noChangeAspect="1" noChangeArrowheads="1"/>
                </p:cNvSpPr>
                <p:nvPr/>
              </p:nvSpPr>
              <p:spPr bwMode="auto">
                <a:xfrm>
                  <a:off x="2357422" y="2357430"/>
                  <a:ext cx="746125" cy="627062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1" name="AutoShape 162"/>
                <p:cNvSpPr>
                  <a:spLocks noChangeAspect="1"/>
                </p:cNvSpPr>
                <p:nvPr/>
              </p:nvSpPr>
              <p:spPr bwMode="auto">
                <a:xfrm rot="16200000">
                  <a:off x="2661052" y="2157503"/>
                  <a:ext cx="114171" cy="687917"/>
                </a:xfrm>
                <a:prstGeom prst="rightBracket">
                  <a:avLst>
                    <a:gd name="adj" fmla="val 122889"/>
                  </a:avLst>
                </a:prstGeom>
                <a:noFill/>
                <a:ln w="38100">
                  <a:solidFill>
                    <a:srgbClr val="00206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2" name="Line 16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714612" y="2571744"/>
                  <a:ext cx="327218" cy="323842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5" name="Text Box 1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285984" y="1928802"/>
                  <a:ext cx="902812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pt-BR" sz="2400" b="1" u="none" dirty="0" smtClean="0">
                      <a:ln w="900" cmpd="sng">
                        <a:solidFill>
                          <a:schemeClr val="accent1">
                            <a:satMod val="190000"/>
                            <a:alpha val="55000"/>
                          </a:schemeClr>
                        </a:solidFill>
                        <a:prstDash val="solid"/>
                      </a:ln>
                      <a:solidFill>
                        <a:srgbClr val="C00000"/>
                      </a:solidFill>
                      <a:effectLst>
                        <a:innerShdw blurRad="101600" dist="76200" dir="5400000">
                          <a:schemeClr val="accent1">
                            <a:satMod val="190000"/>
                            <a:tint val="100000"/>
                            <a:alpha val="74000"/>
                          </a:schemeClr>
                        </a:innerShdw>
                      </a:effectLst>
                    </a:rPr>
                    <a:t>220 </a:t>
                  </a:r>
                  <a:r>
                    <a:rPr lang="pt-BR" sz="2400" b="1" u="none" dirty="0">
                      <a:ln w="900" cmpd="sng">
                        <a:solidFill>
                          <a:schemeClr val="accent1">
                            <a:satMod val="190000"/>
                            <a:alpha val="55000"/>
                          </a:schemeClr>
                        </a:solidFill>
                        <a:prstDash val="solid"/>
                      </a:ln>
                      <a:solidFill>
                        <a:srgbClr val="C00000"/>
                      </a:solidFill>
                      <a:effectLst>
                        <a:innerShdw blurRad="101600" dist="76200" dir="5400000">
                          <a:schemeClr val="accent1">
                            <a:satMod val="190000"/>
                            <a:tint val="100000"/>
                            <a:alpha val="74000"/>
                          </a:schemeClr>
                        </a:innerShdw>
                      </a:effectLst>
                    </a:rPr>
                    <a:t>V</a:t>
                  </a:r>
                </a:p>
              </p:txBody>
            </p:sp>
          </p:grpSp>
          <p:sp>
            <p:nvSpPr>
              <p:cNvPr id="60" name="CaixaDeTexto 59"/>
              <p:cNvSpPr txBox="1"/>
              <p:nvPr/>
            </p:nvSpPr>
            <p:spPr>
              <a:xfrm>
                <a:off x="3938128" y="4043569"/>
                <a:ext cx="1177104" cy="339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000" b="1" dirty="0" smtClean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Lâmpada 1</a:t>
                </a:r>
                <a:endParaRPr lang="pt-BR" sz="2000" b="1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  <p:sp>
            <p:nvSpPr>
              <p:cNvPr id="61" name="CaixaDeTexto 60"/>
              <p:cNvSpPr txBox="1"/>
              <p:nvPr/>
            </p:nvSpPr>
            <p:spPr>
              <a:xfrm>
                <a:off x="6240828" y="3984212"/>
                <a:ext cx="1177104" cy="339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000" b="1" dirty="0" smtClean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Lâmpada 2</a:t>
                </a:r>
                <a:endParaRPr lang="pt-BR" sz="2000" b="1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  <p:sp>
            <p:nvSpPr>
              <p:cNvPr id="64" name="CaixaDeTexto 63"/>
              <p:cNvSpPr txBox="1"/>
              <p:nvPr/>
            </p:nvSpPr>
            <p:spPr>
              <a:xfrm>
                <a:off x="714348" y="3567756"/>
                <a:ext cx="407050" cy="653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4400" b="1" dirty="0" smtClean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+</a:t>
                </a:r>
                <a:endParaRPr lang="pt-BR" sz="4400" b="1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  <p:sp>
            <p:nvSpPr>
              <p:cNvPr id="65" name="CaixaDeTexto 64"/>
              <p:cNvSpPr txBox="1"/>
              <p:nvPr/>
            </p:nvSpPr>
            <p:spPr>
              <a:xfrm>
                <a:off x="776857" y="4174776"/>
                <a:ext cx="313071" cy="653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4400" b="1" dirty="0" smtClean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66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-</a:t>
                </a:r>
                <a:endParaRPr lang="pt-BR" sz="4400" b="1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  <p:sp>
            <p:nvSpPr>
              <p:cNvPr id="66" name="Elipse 65"/>
              <p:cNvSpPr/>
              <p:nvPr/>
            </p:nvSpPr>
            <p:spPr>
              <a:xfrm>
                <a:off x="1214422" y="3931968"/>
                <a:ext cx="187528" cy="182106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67" name="Elipse 66"/>
              <p:cNvSpPr/>
              <p:nvPr/>
            </p:nvSpPr>
            <p:spPr>
              <a:xfrm>
                <a:off x="1214422" y="4356882"/>
                <a:ext cx="187528" cy="182106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6" name="Arco 85"/>
              <p:cNvSpPr/>
              <p:nvPr/>
            </p:nvSpPr>
            <p:spPr>
              <a:xfrm>
                <a:off x="4000496" y="2500306"/>
                <a:ext cx="2000297" cy="1517550"/>
              </a:xfrm>
              <a:prstGeom prst="arc">
                <a:avLst/>
              </a:prstGeom>
              <a:ln w="5715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7" name="Arco 86"/>
              <p:cNvSpPr/>
              <p:nvPr/>
            </p:nvSpPr>
            <p:spPr>
              <a:xfrm rot="5400000">
                <a:off x="4149962" y="4065352"/>
                <a:ext cx="1942464" cy="1812769"/>
              </a:xfrm>
              <a:prstGeom prst="arc">
                <a:avLst>
                  <a:gd name="adj1" fmla="val 16263646"/>
                  <a:gd name="adj2" fmla="val 0"/>
                </a:avLst>
              </a:prstGeom>
              <a:ln w="5715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93" name="Conector reto 92"/>
              <p:cNvCxnSpPr/>
              <p:nvPr/>
            </p:nvCxnSpPr>
            <p:spPr>
              <a:xfrm rot="5400000">
                <a:off x="3072497" y="3071115"/>
                <a:ext cx="1143008" cy="1390"/>
              </a:xfrm>
              <a:prstGeom prst="line">
                <a:avLst/>
              </a:prstGeom>
              <a:ln w="5715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pic>
            <p:nvPicPr>
              <p:cNvPr id="58" name="Imagem 57" descr="r1a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6200000">
                <a:off x="4889868" y="3682636"/>
                <a:ext cx="2226172" cy="861644"/>
              </a:xfrm>
              <a:prstGeom prst="rect">
                <a:avLst/>
              </a:prstGeom>
            </p:spPr>
          </p:pic>
          <p:sp>
            <p:nvSpPr>
              <p:cNvPr id="94" name="Arco 93"/>
              <p:cNvSpPr/>
              <p:nvPr/>
            </p:nvSpPr>
            <p:spPr>
              <a:xfrm rot="16200000">
                <a:off x="537133" y="3275620"/>
                <a:ext cx="2792292" cy="1312695"/>
              </a:xfrm>
              <a:prstGeom prst="arc">
                <a:avLst/>
              </a:prstGeom>
              <a:ln w="5715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7" name="Arco 96"/>
              <p:cNvSpPr/>
              <p:nvPr/>
            </p:nvSpPr>
            <p:spPr>
              <a:xfrm rot="5400000" flipV="1">
                <a:off x="599642" y="3882640"/>
                <a:ext cx="2792292" cy="1312695"/>
              </a:xfrm>
              <a:prstGeom prst="arc">
                <a:avLst/>
              </a:prstGeom>
              <a:ln w="5715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98" name="Conector reto 97"/>
              <p:cNvCxnSpPr/>
              <p:nvPr/>
            </p:nvCxnSpPr>
            <p:spPr>
              <a:xfrm flipV="1">
                <a:off x="1964534" y="5929330"/>
                <a:ext cx="3178970" cy="5804"/>
              </a:xfrm>
              <a:prstGeom prst="line">
                <a:avLst/>
              </a:prstGeom>
              <a:ln w="5715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3" name="Forma 102"/>
              <p:cNvCxnSpPr>
                <a:stCxn id="48" idx="5"/>
                <a:endCxn id="66" idx="6"/>
              </p:cNvCxnSpPr>
              <p:nvPr/>
            </p:nvCxnSpPr>
            <p:spPr>
              <a:xfrm rot="5400000">
                <a:off x="1772767" y="3509979"/>
                <a:ext cx="142225" cy="883859"/>
              </a:xfrm>
              <a:prstGeom prst="curvedConnector2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Forma 103"/>
              <p:cNvCxnSpPr/>
              <p:nvPr/>
            </p:nvCxnSpPr>
            <p:spPr>
              <a:xfrm rot="10800000" flipV="1">
                <a:off x="1401950" y="3871266"/>
                <a:ext cx="1375204" cy="567139"/>
              </a:xfrm>
              <a:prstGeom prst="curvedConnector3">
                <a:avLst>
                  <a:gd name="adj1" fmla="val 1128"/>
                </a:avLst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to 35"/>
              <p:cNvCxnSpPr/>
              <p:nvPr/>
            </p:nvCxnSpPr>
            <p:spPr>
              <a:xfrm rot="5400000">
                <a:off x="3072497" y="5357131"/>
                <a:ext cx="1143008" cy="1390"/>
              </a:xfrm>
              <a:prstGeom prst="line">
                <a:avLst/>
              </a:prstGeom>
              <a:ln w="5715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pic>
            <p:nvPicPr>
              <p:cNvPr id="57" name="Imagem 56" descr="r1a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6200000">
                <a:off x="2532414" y="3825512"/>
                <a:ext cx="2226172" cy="861644"/>
              </a:xfrm>
              <a:prstGeom prst="rect">
                <a:avLst/>
              </a:prstGeom>
            </p:spPr>
          </p:pic>
        </p:grpSp>
        <p:sp>
          <p:nvSpPr>
            <p:cNvPr id="56" name="CaixaDeTexto 55"/>
            <p:cNvSpPr txBox="1"/>
            <p:nvPr/>
          </p:nvSpPr>
          <p:spPr>
            <a:xfrm>
              <a:off x="1214414" y="2857496"/>
              <a:ext cx="7178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 err="1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I</a:t>
              </a:r>
              <a:r>
                <a:rPr lang="pt-BR" sz="2800" b="1" baseline="-25000" dirty="0" err="1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Max</a:t>
              </a:r>
              <a:endParaRPr lang="pt-BR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cxnSp>
          <p:nvCxnSpPr>
            <p:cNvPr id="73" name="Conector de seta reta 72"/>
            <p:cNvCxnSpPr/>
            <p:nvPr/>
          </p:nvCxnSpPr>
          <p:spPr>
            <a:xfrm rot="5400000" flipH="1" flipV="1">
              <a:off x="1285852" y="2428868"/>
              <a:ext cx="571504" cy="285752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4" name="Conector de seta reta 73"/>
            <p:cNvCxnSpPr/>
            <p:nvPr/>
          </p:nvCxnSpPr>
          <p:spPr>
            <a:xfrm>
              <a:off x="3143240" y="2071678"/>
              <a:ext cx="785818" cy="1588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6" name="Conector de seta reta 75"/>
            <p:cNvCxnSpPr/>
            <p:nvPr/>
          </p:nvCxnSpPr>
          <p:spPr>
            <a:xfrm>
              <a:off x="4214810" y="2071678"/>
              <a:ext cx="785818" cy="1588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7" name="Conector de seta reta 76"/>
            <p:cNvCxnSpPr/>
            <p:nvPr/>
          </p:nvCxnSpPr>
          <p:spPr>
            <a:xfrm rot="5400000">
              <a:off x="3545673" y="2526501"/>
              <a:ext cx="633418" cy="9524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9" name="Conector de seta reta 78"/>
            <p:cNvCxnSpPr/>
            <p:nvPr/>
          </p:nvCxnSpPr>
          <p:spPr>
            <a:xfrm rot="5400000">
              <a:off x="3545673" y="5598335"/>
              <a:ext cx="633418" cy="9524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0" name="Conector de seta reta 79"/>
            <p:cNvCxnSpPr/>
            <p:nvPr/>
          </p:nvCxnSpPr>
          <p:spPr>
            <a:xfrm rot="10800000" flipV="1">
              <a:off x="4357686" y="5857892"/>
              <a:ext cx="785818" cy="1588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2" name="Conector de seta reta 81"/>
            <p:cNvCxnSpPr/>
            <p:nvPr/>
          </p:nvCxnSpPr>
          <p:spPr>
            <a:xfrm rot="10800000">
              <a:off x="2500298" y="5857892"/>
              <a:ext cx="1071570" cy="1588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84" name="CaixaDeTexto 83"/>
            <p:cNvSpPr txBox="1"/>
            <p:nvPr/>
          </p:nvSpPr>
          <p:spPr>
            <a:xfrm>
              <a:off x="3500430" y="2857496"/>
              <a:ext cx="4026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I</a:t>
              </a:r>
              <a:r>
                <a:rPr lang="pt-BR" sz="2800" b="1" baseline="-25000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1</a:t>
              </a:r>
              <a:endParaRPr lang="pt-BR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85" name="CaixaDeTexto 84"/>
            <p:cNvSpPr txBox="1"/>
            <p:nvPr/>
          </p:nvSpPr>
          <p:spPr>
            <a:xfrm>
              <a:off x="5000628" y="2000240"/>
              <a:ext cx="4026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I</a:t>
              </a:r>
              <a:r>
                <a:rPr lang="pt-BR" sz="2800" b="1" baseline="-25000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2</a:t>
              </a:r>
              <a:endParaRPr lang="pt-BR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Circuito Paralelo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357850"/>
          </a:xfrm>
        </p:spPr>
        <p:txBody>
          <a:bodyPr>
            <a:normAutofit/>
          </a:bodyPr>
          <a:lstStyle/>
          <a:p>
            <a:r>
              <a:rPr lang="pt-BR" dirty="0" smtClean="0"/>
              <a:t>Para calcularmos a resistência equivalente do circuito paralelo usaremos a fórmula.</a:t>
            </a:r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Para duas resistências em paralelo usaremos a fórmula</a:t>
            </a:r>
          </a:p>
          <a:p>
            <a:endParaRPr lang="pt-BR" dirty="0"/>
          </a:p>
        </p:txBody>
      </p:sp>
      <p:grpSp>
        <p:nvGrpSpPr>
          <p:cNvPr id="90" name="Grupo 89"/>
          <p:cNvGrpSpPr/>
          <p:nvPr/>
        </p:nvGrpSpPr>
        <p:grpSpPr>
          <a:xfrm>
            <a:off x="1500166" y="2000240"/>
            <a:ext cx="5927724" cy="1222376"/>
            <a:chOff x="1408108" y="2071678"/>
            <a:chExt cx="5927724" cy="1222376"/>
          </a:xfrm>
        </p:grpSpPr>
        <p:sp>
          <p:nvSpPr>
            <p:cNvPr id="55" name="Text Box 4"/>
            <p:cNvSpPr txBox="1">
              <a:spLocks noChangeArrowheads="1"/>
            </p:cNvSpPr>
            <p:nvPr/>
          </p:nvSpPr>
          <p:spPr bwMode="auto">
            <a:xfrm>
              <a:off x="2170107" y="230027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=</a:t>
              </a:r>
            </a:p>
          </p:txBody>
        </p:sp>
        <p:grpSp>
          <p:nvGrpSpPr>
            <p:cNvPr id="56" name="Group 22"/>
            <p:cNvGrpSpPr>
              <a:grpSpLocks/>
            </p:cNvGrpSpPr>
            <p:nvPr/>
          </p:nvGrpSpPr>
          <p:grpSpPr bwMode="auto">
            <a:xfrm>
              <a:off x="1408108" y="2071679"/>
              <a:ext cx="877888" cy="1222375"/>
              <a:chOff x="1200" y="2421"/>
              <a:chExt cx="553" cy="770"/>
            </a:xfrm>
          </p:grpSpPr>
          <p:sp>
            <p:nvSpPr>
              <p:cNvPr id="57" name="Text Box 3"/>
              <p:cNvSpPr txBox="1">
                <a:spLocks noChangeArrowheads="1"/>
              </p:cNvSpPr>
              <p:nvPr/>
            </p:nvSpPr>
            <p:spPr bwMode="auto">
              <a:xfrm>
                <a:off x="1238" y="2784"/>
                <a:ext cx="515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pt-BR" sz="3600" b="1" u="none" dirty="0" err="1" smtClean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R</a:t>
                </a:r>
                <a:r>
                  <a:rPr lang="pt-BR" sz="3600" b="1" baseline="-25000" dirty="0" err="1" smtClean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Eq</a:t>
                </a:r>
                <a:endParaRPr lang="pt-BR" sz="3600" b="1" u="none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  <p:sp>
            <p:nvSpPr>
              <p:cNvPr id="58" name="Text Box 5"/>
              <p:cNvSpPr txBox="1">
                <a:spLocks noChangeArrowheads="1"/>
              </p:cNvSpPr>
              <p:nvPr/>
            </p:nvSpPr>
            <p:spPr bwMode="auto">
              <a:xfrm>
                <a:off x="1249" y="2421"/>
                <a:ext cx="431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pt-BR" sz="3600" b="1" u="none" dirty="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1</a:t>
                </a:r>
              </a:p>
            </p:txBody>
          </p:sp>
          <p:sp>
            <p:nvSpPr>
              <p:cNvPr id="59" name="Line 6"/>
              <p:cNvSpPr>
                <a:spLocks noChangeShapeType="1"/>
              </p:cNvSpPr>
              <p:nvPr/>
            </p:nvSpPr>
            <p:spPr bwMode="auto">
              <a:xfrm>
                <a:off x="1200" y="2805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pt-BR" sz="3600" b="1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</p:grpSp>
        <p:grpSp>
          <p:nvGrpSpPr>
            <p:cNvPr id="60" name="Group 23"/>
            <p:cNvGrpSpPr>
              <a:grpSpLocks/>
            </p:cNvGrpSpPr>
            <p:nvPr/>
          </p:nvGrpSpPr>
          <p:grpSpPr bwMode="auto">
            <a:xfrm>
              <a:off x="2643182" y="2071678"/>
              <a:ext cx="762000" cy="1217612"/>
              <a:chOff x="1978" y="2421"/>
              <a:chExt cx="480" cy="767"/>
            </a:xfrm>
          </p:grpSpPr>
          <p:sp>
            <p:nvSpPr>
              <p:cNvPr id="61" name="Text Box 7"/>
              <p:cNvSpPr txBox="1">
                <a:spLocks noChangeArrowheads="1"/>
              </p:cNvSpPr>
              <p:nvPr/>
            </p:nvSpPr>
            <p:spPr bwMode="auto">
              <a:xfrm>
                <a:off x="2016" y="2784"/>
                <a:ext cx="431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pt-BR" sz="3600" b="1" u="none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R</a:t>
                </a:r>
                <a:r>
                  <a:rPr lang="pt-BR" sz="3600" b="1" u="none" baseline="-2500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1</a:t>
                </a:r>
                <a:endPara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  <p:sp>
            <p:nvSpPr>
              <p:cNvPr id="62" name="Text Box 8"/>
              <p:cNvSpPr txBox="1">
                <a:spLocks noChangeArrowheads="1"/>
              </p:cNvSpPr>
              <p:nvPr/>
            </p:nvSpPr>
            <p:spPr bwMode="auto">
              <a:xfrm>
                <a:off x="2027" y="2421"/>
                <a:ext cx="431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pt-BR" sz="3600" b="1" u="none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1</a:t>
                </a:r>
              </a:p>
            </p:txBody>
          </p:sp>
          <p:sp>
            <p:nvSpPr>
              <p:cNvPr id="63" name="Line 9"/>
              <p:cNvSpPr>
                <a:spLocks noChangeShapeType="1"/>
              </p:cNvSpPr>
              <p:nvPr/>
            </p:nvSpPr>
            <p:spPr bwMode="auto">
              <a:xfrm>
                <a:off x="1978" y="2805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pt-BR" sz="3600" b="1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</p:grpSp>
        <p:sp>
          <p:nvSpPr>
            <p:cNvPr id="64" name="Text Box 10"/>
            <p:cNvSpPr txBox="1">
              <a:spLocks noChangeArrowheads="1"/>
            </p:cNvSpPr>
            <p:nvPr/>
          </p:nvSpPr>
          <p:spPr bwMode="auto">
            <a:xfrm>
              <a:off x="3313107" y="230027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+</a:t>
              </a:r>
            </a:p>
          </p:txBody>
        </p:sp>
        <p:grpSp>
          <p:nvGrpSpPr>
            <p:cNvPr id="65" name="Group 24"/>
            <p:cNvGrpSpPr>
              <a:grpSpLocks/>
            </p:cNvGrpSpPr>
            <p:nvPr/>
          </p:nvGrpSpPr>
          <p:grpSpPr bwMode="auto">
            <a:xfrm>
              <a:off x="3786182" y="2071678"/>
              <a:ext cx="762000" cy="1217612"/>
              <a:chOff x="2698" y="2421"/>
              <a:chExt cx="480" cy="767"/>
            </a:xfrm>
          </p:grpSpPr>
          <p:sp>
            <p:nvSpPr>
              <p:cNvPr id="66" name="Text Box 11"/>
              <p:cNvSpPr txBox="1">
                <a:spLocks noChangeArrowheads="1"/>
              </p:cNvSpPr>
              <p:nvPr/>
            </p:nvSpPr>
            <p:spPr bwMode="auto">
              <a:xfrm>
                <a:off x="2736" y="2784"/>
                <a:ext cx="431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pt-BR" sz="3600" b="1" u="none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R</a:t>
                </a:r>
                <a:r>
                  <a:rPr lang="pt-BR" sz="3600" b="1" u="none" baseline="-2500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2</a:t>
                </a:r>
                <a:endPara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  <p:sp>
            <p:nvSpPr>
              <p:cNvPr id="67" name="Text Box 12"/>
              <p:cNvSpPr txBox="1">
                <a:spLocks noChangeArrowheads="1"/>
              </p:cNvSpPr>
              <p:nvPr/>
            </p:nvSpPr>
            <p:spPr bwMode="auto">
              <a:xfrm>
                <a:off x="2747" y="2421"/>
                <a:ext cx="431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pt-BR" sz="3600" b="1" u="none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1</a:t>
                </a:r>
              </a:p>
            </p:txBody>
          </p:sp>
          <p:sp>
            <p:nvSpPr>
              <p:cNvPr id="68" name="Line 13"/>
              <p:cNvSpPr>
                <a:spLocks noChangeShapeType="1"/>
              </p:cNvSpPr>
              <p:nvPr/>
            </p:nvSpPr>
            <p:spPr bwMode="auto">
              <a:xfrm>
                <a:off x="2698" y="2805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pt-BR" sz="3600" b="1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</p:grpSp>
        <p:sp>
          <p:nvSpPr>
            <p:cNvPr id="69" name="Text Box 14"/>
            <p:cNvSpPr txBox="1">
              <a:spLocks noChangeArrowheads="1"/>
            </p:cNvSpPr>
            <p:nvPr/>
          </p:nvSpPr>
          <p:spPr bwMode="auto">
            <a:xfrm>
              <a:off x="4456107" y="230027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+</a:t>
              </a:r>
            </a:p>
          </p:txBody>
        </p:sp>
        <p:grpSp>
          <p:nvGrpSpPr>
            <p:cNvPr id="70" name="Group 25"/>
            <p:cNvGrpSpPr>
              <a:grpSpLocks/>
            </p:cNvGrpSpPr>
            <p:nvPr/>
          </p:nvGrpSpPr>
          <p:grpSpPr bwMode="auto">
            <a:xfrm>
              <a:off x="4929182" y="2071678"/>
              <a:ext cx="762000" cy="1217612"/>
              <a:chOff x="3418" y="2421"/>
              <a:chExt cx="480" cy="767"/>
            </a:xfrm>
          </p:grpSpPr>
          <p:sp>
            <p:nvSpPr>
              <p:cNvPr id="71" name="Text Box 15"/>
              <p:cNvSpPr txBox="1">
                <a:spLocks noChangeArrowheads="1"/>
              </p:cNvSpPr>
              <p:nvPr/>
            </p:nvSpPr>
            <p:spPr bwMode="auto">
              <a:xfrm>
                <a:off x="3456" y="2784"/>
                <a:ext cx="431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pt-BR" sz="3600" b="1" u="none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R</a:t>
                </a:r>
                <a:r>
                  <a:rPr lang="pt-BR" sz="3600" b="1" u="none" baseline="-2500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3</a:t>
                </a:r>
                <a:endPara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  <p:sp>
            <p:nvSpPr>
              <p:cNvPr id="72" name="Text Box 16"/>
              <p:cNvSpPr txBox="1">
                <a:spLocks noChangeArrowheads="1"/>
              </p:cNvSpPr>
              <p:nvPr/>
            </p:nvSpPr>
            <p:spPr bwMode="auto">
              <a:xfrm>
                <a:off x="3467" y="2421"/>
                <a:ext cx="431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pt-BR" sz="3600" b="1" u="none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1</a:t>
                </a:r>
              </a:p>
            </p:txBody>
          </p:sp>
          <p:sp>
            <p:nvSpPr>
              <p:cNvPr id="73" name="Line 17"/>
              <p:cNvSpPr>
                <a:spLocks noChangeShapeType="1"/>
              </p:cNvSpPr>
              <p:nvPr/>
            </p:nvSpPr>
            <p:spPr bwMode="auto">
              <a:xfrm>
                <a:off x="3418" y="2805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pt-BR" sz="3600" b="1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</p:grpSp>
        <p:sp>
          <p:nvSpPr>
            <p:cNvPr id="74" name="Text Box 18"/>
            <p:cNvSpPr txBox="1">
              <a:spLocks noChangeArrowheads="1"/>
            </p:cNvSpPr>
            <p:nvPr/>
          </p:nvSpPr>
          <p:spPr bwMode="auto">
            <a:xfrm>
              <a:off x="5599107" y="2300278"/>
              <a:ext cx="11430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+...</a:t>
              </a:r>
            </a:p>
          </p:txBody>
        </p:sp>
        <p:grpSp>
          <p:nvGrpSpPr>
            <p:cNvPr id="75" name="Group 26"/>
            <p:cNvGrpSpPr>
              <a:grpSpLocks/>
            </p:cNvGrpSpPr>
            <p:nvPr/>
          </p:nvGrpSpPr>
          <p:grpSpPr bwMode="auto">
            <a:xfrm>
              <a:off x="6513507" y="2071678"/>
              <a:ext cx="822325" cy="1217612"/>
              <a:chOff x="4138" y="2421"/>
              <a:chExt cx="518" cy="767"/>
            </a:xfrm>
          </p:grpSpPr>
          <p:sp>
            <p:nvSpPr>
              <p:cNvPr id="76" name="Text Box 19"/>
              <p:cNvSpPr txBox="1">
                <a:spLocks noChangeArrowheads="1"/>
              </p:cNvSpPr>
              <p:nvPr/>
            </p:nvSpPr>
            <p:spPr bwMode="auto">
              <a:xfrm>
                <a:off x="4176" y="2784"/>
                <a:ext cx="48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pt-BR" sz="3600" b="1" u="none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R</a:t>
                </a:r>
                <a:r>
                  <a:rPr lang="pt-BR" sz="3600" b="1" u="none" baseline="-25000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n</a:t>
                </a:r>
                <a:endPara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  <p:sp>
            <p:nvSpPr>
              <p:cNvPr id="77" name="Text Box 20"/>
              <p:cNvSpPr txBox="1">
                <a:spLocks noChangeArrowheads="1"/>
              </p:cNvSpPr>
              <p:nvPr/>
            </p:nvSpPr>
            <p:spPr bwMode="auto">
              <a:xfrm>
                <a:off x="4187" y="2421"/>
                <a:ext cx="431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pt-BR" sz="3600" b="1" u="none">
                    <a:ln w="900" cmpd="sng">
                      <a:solidFill>
                        <a:schemeClr val="accent1">
                          <a:satMod val="190000"/>
                          <a:alpha val="55000"/>
                        </a:schemeClr>
                      </a:solidFill>
                      <a:prstDash val="solid"/>
                    </a:ln>
                    <a:solidFill>
                      <a:srgbClr val="0000CC"/>
                    </a:solidFill>
                    <a:effectLst>
                      <a:innerShdw blurRad="101600" dist="76200" dir="5400000">
                        <a:schemeClr val="accent1">
                          <a:satMod val="190000"/>
                          <a:tint val="100000"/>
                          <a:alpha val="74000"/>
                        </a:schemeClr>
                      </a:innerShdw>
                    </a:effectLst>
                  </a:rPr>
                  <a:t>1</a:t>
                </a:r>
              </a:p>
            </p:txBody>
          </p:sp>
          <p:sp>
            <p:nvSpPr>
              <p:cNvPr id="78" name="Line 21"/>
              <p:cNvSpPr>
                <a:spLocks noChangeShapeType="1"/>
              </p:cNvSpPr>
              <p:nvPr/>
            </p:nvSpPr>
            <p:spPr bwMode="auto">
              <a:xfrm>
                <a:off x="4138" y="2805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pt-BR" sz="3600" b="1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endParaRPr>
              </a:p>
            </p:txBody>
          </p:sp>
        </p:grpSp>
      </p:grpSp>
      <p:grpSp>
        <p:nvGrpSpPr>
          <p:cNvPr id="89" name="Grupo 88"/>
          <p:cNvGrpSpPr/>
          <p:nvPr/>
        </p:nvGrpSpPr>
        <p:grpSpPr>
          <a:xfrm>
            <a:off x="2571736" y="4143380"/>
            <a:ext cx="2917830" cy="1295400"/>
            <a:chOff x="2357423" y="4267208"/>
            <a:chExt cx="2917830" cy="1295400"/>
          </a:xfrm>
        </p:grpSpPr>
        <p:sp>
          <p:nvSpPr>
            <p:cNvPr id="79" name="Text Box 29"/>
            <p:cNvSpPr txBox="1">
              <a:spLocks noChangeArrowheads="1"/>
            </p:cNvSpPr>
            <p:nvPr/>
          </p:nvSpPr>
          <p:spPr bwMode="auto">
            <a:xfrm>
              <a:off x="3143240" y="457200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=</a:t>
              </a:r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2357423" y="4538671"/>
              <a:ext cx="76835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pt-BR" sz="3600" b="1" u="none" dirty="0" err="1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</a:t>
              </a:r>
              <a:r>
                <a:rPr lang="pt-BR" sz="3600" b="1" baseline="-25000" dirty="0" err="1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Eq</a:t>
              </a:r>
              <a:endParaRPr lang="pt-BR" sz="3600" b="1" u="none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81" name="Text Box 35"/>
            <p:cNvSpPr txBox="1">
              <a:spLocks noChangeArrowheads="1"/>
            </p:cNvSpPr>
            <p:nvPr/>
          </p:nvSpPr>
          <p:spPr bwMode="auto">
            <a:xfrm>
              <a:off x="3676640" y="426720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</a:t>
              </a:r>
              <a:r>
                <a:rPr lang="pt-BR" sz="3600" b="1" u="none" baseline="-2500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1</a:t>
              </a:r>
              <a:endParaRPr lang="pt-BR" sz="3600" b="1" u="none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82" name="Text Box 38"/>
            <p:cNvSpPr txBox="1">
              <a:spLocks noChangeArrowheads="1"/>
            </p:cNvSpPr>
            <p:nvPr/>
          </p:nvSpPr>
          <p:spPr bwMode="auto">
            <a:xfrm>
              <a:off x="4210040" y="431165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x</a:t>
              </a:r>
            </a:p>
          </p:txBody>
        </p:sp>
        <p:sp>
          <p:nvSpPr>
            <p:cNvPr id="83" name="Text Box 40"/>
            <p:cNvSpPr txBox="1">
              <a:spLocks noChangeArrowheads="1"/>
            </p:cNvSpPr>
            <p:nvPr/>
          </p:nvSpPr>
          <p:spPr bwMode="auto">
            <a:xfrm>
              <a:off x="4591040" y="426720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</a:t>
              </a:r>
              <a:r>
                <a:rPr lang="pt-BR" sz="3600" b="1" u="none" baseline="-2500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2</a:t>
              </a:r>
              <a:endParaRPr lang="pt-BR" sz="3600" b="1" u="none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84" name="Line 52"/>
            <p:cNvSpPr>
              <a:spLocks noChangeShapeType="1"/>
            </p:cNvSpPr>
            <p:nvPr/>
          </p:nvSpPr>
          <p:spPr bwMode="auto">
            <a:xfrm>
              <a:off x="3703628" y="4937133"/>
              <a:ext cx="1524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 sz="3600" b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85" name="Text Box 53"/>
            <p:cNvSpPr txBox="1">
              <a:spLocks noChangeArrowheads="1"/>
            </p:cNvSpPr>
            <p:nvPr/>
          </p:nvSpPr>
          <p:spPr bwMode="auto">
            <a:xfrm>
              <a:off x="3676640" y="487680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</a:t>
              </a:r>
              <a:r>
                <a:rPr lang="pt-BR" sz="3600" b="1" u="none" baseline="-2500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1</a:t>
              </a:r>
              <a:endParaRPr lang="pt-BR" sz="3600" b="1" u="none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86" name="Text Box 54"/>
            <p:cNvSpPr txBox="1">
              <a:spLocks noChangeArrowheads="1"/>
            </p:cNvSpPr>
            <p:nvPr/>
          </p:nvSpPr>
          <p:spPr bwMode="auto">
            <a:xfrm>
              <a:off x="4210040" y="492125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+</a:t>
              </a:r>
            </a:p>
          </p:txBody>
        </p:sp>
        <p:sp>
          <p:nvSpPr>
            <p:cNvPr id="87" name="Text Box 55"/>
            <p:cNvSpPr txBox="1">
              <a:spLocks noChangeArrowheads="1"/>
            </p:cNvSpPr>
            <p:nvPr/>
          </p:nvSpPr>
          <p:spPr bwMode="auto">
            <a:xfrm>
              <a:off x="4591040" y="4876808"/>
              <a:ext cx="6842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pt-BR" sz="3600" b="1" u="none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</a:t>
              </a:r>
              <a:r>
                <a:rPr lang="pt-BR" sz="3600" b="1" u="none" baseline="-2500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2</a:t>
              </a:r>
              <a:endParaRPr lang="pt-BR" sz="3600" b="1" u="none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</p:grpSp>
      <p:sp>
        <p:nvSpPr>
          <p:cNvPr id="88" name="Espaço Reservado para Número de Slide 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Circuito misto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121444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Existem resistências, tanto em série como em paralelo.</a:t>
            </a:r>
          </a:p>
          <a:p>
            <a:r>
              <a:rPr lang="pt-BR" dirty="0" smtClean="0"/>
              <a:t>No circuito abaixo R</a:t>
            </a:r>
            <a:r>
              <a:rPr lang="pt-BR" baseline="-25000" dirty="0" smtClean="0"/>
              <a:t> 1</a:t>
            </a:r>
            <a:r>
              <a:rPr lang="pt-BR" dirty="0" smtClean="0"/>
              <a:t> está série com a </a:t>
            </a:r>
            <a:r>
              <a:rPr lang="pt-BR" dirty="0" err="1" smtClean="0"/>
              <a:t>R</a:t>
            </a:r>
            <a:r>
              <a:rPr lang="pt-BR" baseline="-25000" dirty="0" err="1" smtClean="0"/>
              <a:t>Eq</a:t>
            </a:r>
            <a:r>
              <a:rPr lang="pt-BR" dirty="0" smtClean="0"/>
              <a:t> da associação paralela entre R</a:t>
            </a:r>
            <a:r>
              <a:rPr lang="pt-BR" baseline="-25000" dirty="0" smtClean="0"/>
              <a:t>2</a:t>
            </a:r>
            <a:r>
              <a:rPr lang="pt-BR" dirty="0" smtClean="0"/>
              <a:t> e R</a:t>
            </a:r>
            <a:r>
              <a:rPr lang="pt-BR" baseline="-25000" dirty="0" smtClean="0"/>
              <a:t>3</a:t>
            </a:r>
            <a:r>
              <a:rPr lang="pt-BR" dirty="0" smtClean="0"/>
              <a:t> .   </a:t>
            </a:r>
            <a:r>
              <a:rPr lang="pt-BR" baseline="-25000" dirty="0" smtClean="0"/>
              <a:t> 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183" name="Espaço Reservado para Número de Slide 1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19</a:t>
            </a:fld>
            <a:endParaRPr lang="pt-BR"/>
          </a:p>
        </p:txBody>
      </p:sp>
      <p:grpSp>
        <p:nvGrpSpPr>
          <p:cNvPr id="242" name="Grupo 241"/>
          <p:cNvGrpSpPr/>
          <p:nvPr/>
        </p:nvGrpSpPr>
        <p:grpSpPr>
          <a:xfrm>
            <a:off x="642910" y="1928802"/>
            <a:ext cx="8009463" cy="4214842"/>
            <a:chOff x="357158" y="1500174"/>
            <a:chExt cx="8438091" cy="4643470"/>
          </a:xfrm>
        </p:grpSpPr>
        <p:cxnSp>
          <p:nvCxnSpPr>
            <p:cNvPr id="196" name="Conector reto 195"/>
            <p:cNvCxnSpPr>
              <a:endCxn id="204" idx="0"/>
            </p:cNvCxnSpPr>
            <p:nvPr/>
          </p:nvCxnSpPr>
          <p:spPr>
            <a:xfrm>
              <a:off x="3786182" y="1857364"/>
              <a:ext cx="2911409" cy="1588"/>
            </a:xfrm>
            <a:prstGeom prst="line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99" name="CaixaDeTexto 198"/>
            <p:cNvSpPr txBox="1"/>
            <p:nvPr/>
          </p:nvSpPr>
          <p:spPr>
            <a:xfrm>
              <a:off x="2571736" y="2214554"/>
              <a:ext cx="5084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</a:t>
              </a:r>
              <a:r>
                <a:rPr lang="pt-BR" sz="2800" b="1" baseline="-25000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1</a:t>
              </a:r>
              <a:endParaRPr lang="pt-BR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200" name="CaixaDeTexto 199"/>
            <p:cNvSpPr txBox="1"/>
            <p:nvPr/>
          </p:nvSpPr>
          <p:spPr>
            <a:xfrm>
              <a:off x="357158" y="3186377"/>
              <a:ext cx="516199" cy="814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44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+</a:t>
              </a:r>
              <a:endParaRPr lang="pt-BR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201" name="CaixaDeTexto 200"/>
            <p:cNvSpPr txBox="1"/>
            <p:nvPr/>
          </p:nvSpPr>
          <p:spPr>
            <a:xfrm>
              <a:off x="436429" y="3942144"/>
              <a:ext cx="397020" cy="814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44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-</a:t>
              </a:r>
              <a:endParaRPr lang="pt-BR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202" name="Elipse 201"/>
            <p:cNvSpPr/>
            <p:nvPr/>
          </p:nvSpPr>
          <p:spPr>
            <a:xfrm>
              <a:off x="991325" y="3639837"/>
              <a:ext cx="237813" cy="22673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3" name="Elipse 202"/>
            <p:cNvSpPr/>
            <p:nvPr/>
          </p:nvSpPr>
          <p:spPr>
            <a:xfrm>
              <a:off x="991325" y="4168874"/>
              <a:ext cx="237813" cy="22673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4" name="Arco 203"/>
            <p:cNvSpPr/>
            <p:nvPr/>
          </p:nvSpPr>
          <p:spPr>
            <a:xfrm>
              <a:off x="5429256" y="1857364"/>
              <a:ext cx="2536668" cy="1889417"/>
            </a:xfrm>
            <a:prstGeom prst="arc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5" name="Arco 204"/>
            <p:cNvSpPr/>
            <p:nvPr/>
          </p:nvSpPr>
          <p:spPr>
            <a:xfrm rot="5400000">
              <a:off x="5500694" y="3643314"/>
              <a:ext cx="2857520" cy="2143140"/>
            </a:xfrm>
            <a:prstGeom prst="arc">
              <a:avLst>
                <a:gd name="adj1" fmla="val 16263646"/>
                <a:gd name="adj2" fmla="val 21578038"/>
              </a:avLst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06" name="Conector reto 205"/>
            <p:cNvCxnSpPr/>
            <p:nvPr/>
          </p:nvCxnSpPr>
          <p:spPr>
            <a:xfrm rot="16200000" flipH="1">
              <a:off x="3896172" y="2461753"/>
              <a:ext cx="1208781" cy="1"/>
            </a:xfrm>
            <a:prstGeom prst="line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08" name="Arco 207"/>
            <p:cNvSpPr/>
            <p:nvPr/>
          </p:nvSpPr>
          <p:spPr>
            <a:xfrm rot="16200000">
              <a:off x="164677" y="2807492"/>
              <a:ext cx="3476526" cy="1664689"/>
            </a:xfrm>
            <a:prstGeom prst="arc">
              <a:avLst>
                <a:gd name="adj1" fmla="val 16200000"/>
                <a:gd name="adj2" fmla="val 160945"/>
              </a:avLst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9" name="Arco 208"/>
            <p:cNvSpPr/>
            <p:nvPr/>
          </p:nvSpPr>
          <p:spPr>
            <a:xfrm rot="5400000" flipV="1">
              <a:off x="243948" y="3563259"/>
              <a:ext cx="3476526" cy="1664689"/>
            </a:xfrm>
            <a:prstGeom prst="arc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10" name="Conector reto 209"/>
            <p:cNvCxnSpPr>
              <a:endCxn id="205" idx="2"/>
            </p:cNvCxnSpPr>
            <p:nvPr/>
          </p:nvCxnSpPr>
          <p:spPr>
            <a:xfrm>
              <a:off x="1942576" y="6133867"/>
              <a:ext cx="4996005" cy="9725"/>
            </a:xfrm>
            <a:prstGeom prst="line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3" name="Conector reto 212"/>
            <p:cNvCxnSpPr/>
            <p:nvPr/>
          </p:nvCxnSpPr>
          <p:spPr>
            <a:xfrm rot="5400000">
              <a:off x="3896175" y="5533589"/>
              <a:ext cx="1208778" cy="1588"/>
            </a:xfrm>
            <a:prstGeom prst="line">
              <a:avLst/>
            </a:prstGeom>
            <a:ln w="5715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214" name="Imagem 213" descr="r1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6944832" y="3342184"/>
              <a:ext cx="2071966" cy="816838"/>
            </a:xfrm>
            <a:prstGeom prst="rect">
              <a:avLst/>
            </a:prstGeom>
          </p:spPr>
        </p:pic>
        <p:sp>
          <p:nvSpPr>
            <p:cNvPr id="186" name="CaixaDeTexto 185"/>
            <p:cNvSpPr txBox="1"/>
            <p:nvPr/>
          </p:nvSpPr>
          <p:spPr>
            <a:xfrm>
              <a:off x="1428728" y="2214554"/>
              <a:ext cx="733560" cy="541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 err="1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I</a:t>
              </a:r>
              <a:r>
                <a:rPr lang="pt-BR" sz="2800" b="1" baseline="-25000" dirty="0" err="1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Max</a:t>
              </a:r>
              <a:endParaRPr lang="pt-BR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cxnSp>
          <p:nvCxnSpPr>
            <p:cNvPr id="187" name="Conector de seta reta 186"/>
            <p:cNvCxnSpPr/>
            <p:nvPr/>
          </p:nvCxnSpPr>
          <p:spPr>
            <a:xfrm>
              <a:off x="1857356" y="2214554"/>
              <a:ext cx="1077833" cy="1588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9" name="Conector de seta reta 188"/>
            <p:cNvCxnSpPr/>
            <p:nvPr/>
          </p:nvCxnSpPr>
          <p:spPr>
            <a:xfrm>
              <a:off x="4786314" y="2071678"/>
              <a:ext cx="1500198" cy="1588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0" name="Conector de seta reta 189"/>
            <p:cNvCxnSpPr/>
            <p:nvPr/>
          </p:nvCxnSpPr>
          <p:spPr>
            <a:xfrm rot="5400000">
              <a:off x="3541015" y="2745473"/>
              <a:ext cx="1357325" cy="9733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2" name="Conector de seta reta 191"/>
            <p:cNvCxnSpPr/>
            <p:nvPr/>
          </p:nvCxnSpPr>
          <p:spPr>
            <a:xfrm rot="10800000" flipV="1">
              <a:off x="5072066" y="5929329"/>
              <a:ext cx="1500198" cy="1643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3" name="Conector de seta reta 192"/>
            <p:cNvCxnSpPr/>
            <p:nvPr/>
          </p:nvCxnSpPr>
          <p:spPr>
            <a:xfrm rot="10800000">
              <a:off x="2643174" y="5929330"/>
              <a:ext cx="1595126" cy="1644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94" name="CaixaDeTexto 193"/>
            <p:cNvSpPr txBox="1"/>
            <p:nvPr/>
          </p:nvSpPr>
          <p:spPr>
            <a:xfrm>
              <a:off x="3714744" y="2500306"/>
              <a:ext cx="411501" cy="541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I</a:t>
              </a:r>
              <a:r>
                <a:rPr lang="pt-BR" sz="2800" b="1" baseline="-25000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1</a:t>
              </a:r>
              <a:endParaRPr lang="pt-BR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195" name="CaixaDeTexto 194"/>
            <p:cNvSpPr txBox="1"/>
            <p:nvPr/>
          </p:nvSpPr>
          <p:spPr>
            <a:xfrm>
              <a:off x="5357818" y="2143116"/>
              <a:ext cx="411501" cy="541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I</a:t>
              </a:r>
              <a:r>
                <a:rPr lang="pt-BR" sz="2800" b="1" baseline="-25000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2</a:t>
              </a:r>
              <a:endParaRPr lang="pt-BR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pic>
          <p:nvPicPr>
            <p:cNvPr id="228" name="Imagem 227" descr="r1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57356" y="1500174"/>
              <a:ext cx="2071966" cy="816838"/>
            </a:xfrm>
            <a:prstGeom prst="rect">
              <a:avLst/>
            </a:prstGeom>
          </p:spPr>
        </p:pic>
        <p:pic>
          <p:nvPicPr>
            <p:cNvPr id="230" name="Imagem 229" descr="r1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3484788" y="3627936"/>
              <a:ext cx="2071966" cy="816838"/>
            </a:xfrm>
            <a:prstGeom prst="rect">
              <a:avLst/>
            </a:prstGeom>
          </p:spPr>
        </p:pic>
        <p:sp>
          <p:nvSpPr>
            <p:cNvPr id="234" name="CaixaDeTexto 233"/>
            <p:cNvSpPr txBox="1"/>
            <p:nvPr/>
          </p:nvSpPr>
          <p:spPr>
            <a:xfrm>
              <a:off x="4786314" y="3643314"/>
              <a:ext cx="5084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</a:t>
              </a:r>
              <a:r>
                <a:rPr lang="pt-BR" sz="2800" b="1" baseline="-25000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2</a:t>
              </a:r>
              <a:endParaRPr lang="pt-BR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235" name="CaixaDeTexto 234"/>
            <p:cNvSpPr txBox="1"/>
            <p:nvPr/>
          </p:nvSpPr>
          <p:spPr>
            <a:xfrm>
              <a:off x="8286776" y="3857628"/>
              <a:ext cx="5084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R</a:t>
              </a:r>
              <a:r>
                <a:rPr lang="pt-BR" sz="2800" b="1" baseline="-25000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rgbClr val="000066"/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3</a:t>
              </a:r>
              <a:endParaRPr lang="pt-BR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Introdução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experimento nº 3 é constituído de quadro elétrico AC para estudo de associações série, paralela e mista controlado através da </a:t>
            </a:r>
            <a:r>
              <a:rPr lang="pt-BR" sz="2800" dirty="0" smtClean="0"/>
              <a:t>Internet;</a:t>
            </a:r>
          </a:p>
          <a:p>
            <a:r>
              <a:rPr lang="pt-BR" sz="2800" dirty="0" smtClean="0"/>
              <a:t>Para </a:t>
            </a:r>
            <a:r>
              <a:rPr lang="pt-BR" sz="2800" dirty="0" smtClean="0"/>
              <a:t>obter o acesso o usuário necessita de cadastro no ambiente virtual de aprendizagem </a:t>
            </a:r>
            <a:r>
              <a:rPr lang="pt-BR" sz="2800" dirty="0" err="1" smtClean="0"/>
              <a:t>Moodle</a:t>
            </a:r>
            <a:r>
              <a:rPr lang="pt-BR" sz="2800" dirty="0" smtClean="0"/>
              <a:t> (LMS utilizado no </a:t>
            </a:r>
            <a:r>
              <a:rPr lang="pt-BR" sz="2800" dirty="0" err="1" smtClean="0"/>
              <a:t>RExLab</a:t>
            </a:r>
            <a:r>
              <a:rPr lang="pt-BR" sz="2800" dirty="0" smtClean="0"/>
              <a:t>) em </a:t>
            </a:r>
            <a:r>
              <a:rPr lang="pt-BR" sz="2800" dirty="0" smtClean="0">
                <a:hlinkClick r:id="rId2"/>
              </a:rPr>
              <a:t>http://</a:t>
            </a:r>
            <a:r>
              <a:rPr lang="pt-BR" sz="2800" dirty="0" smtClean="0">
                <a:hlinkClick r:id="rId2"/>
              </a:rPr>
              <a:t>rexlab.ufsc.br</a:t>
            </a:r>
            <a:r>
              <a:rPr lang="pt-BR" sz="2800" dirty="0" smtClean="0">
                <a:hlinkClick r:id="rId2"/>
              </a:rPr>
              <a:t>/</a:t>
            </a:r>
            <a:r>
              <a:rPr lang="pt-BR" sz="2800" dirty="0" smtClean="0"/>
              <a:t> .</a:t>
            </a:r>
          </a:p>
          <a:p>
            <a:r>
              <a:rPr lang="pt-BR" sz="2800" dirty="0" smtClean="0"/>
              <a:t>No ambiente virtual de ensino-aprendizagem estão disponibilizados conteúdos educacionais, atividades e o acesso aos experimentos remotos desenvolvidos no </a:t>
            </a:r>
            <a:r>
              <a:rPr lang="pt-BR" sz="2800" dirty="0" err="1" smtClean="0"/>
              <a:t>RExLab</a:t>
            </a:r>
            <a:r>
              <a:rPr lang="pt-BR" sz="2800" dirty="0" smtClean="0"/>
              <a:t>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O Experimento Remoto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10001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Circuito equivalente do experimento remoto implementado.</a:t>
            </a:r>
          </a:p>
          <a:p>
            <a:pPr>
              <a:spcBef>
                <a:spcPts val="0"/>
              </a:spcBef>
            </a:pPr>
            <a:r>
              <a:rPr lang="pt-BR" dirty="0" smtClean="0"/>
              <a:t>Circuito misto.</a:t>
            </a:r>
            <a:endParaRPr lang="pt-BR" dirty="0"/>
          </a:p>
        </p:txBody>
      </p:sp>
      <p:sp>
        <p:nvSpPr>
          <p:cNvPr id="63" name="Espaço Reservado para Número de Slide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20</a:t>
            </a:fld>
            <a:endParaRPr lang="pt-BR"/>
          </a:p>
        </p:txBody>
      </p:sp>
      <p:pic>
        <p:nvPicPr>
          <p:cNvPr id="6" name="Imagem 5" descr="l1b2.png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lum bright="-30000" contrast="40000"/>
          </a:blip>
          <a:stretch>
            <a:fillRect/>
          </a:stretch>
        </p:blipFill>
        <p:spPr>
          <a:xfrm>
            <a:off x="1428727" y="1857364"/>
            <a:ext cx="6153569" cy="414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O Experimento Remoto</a:t>
            </a:r>
            <a:endParaRPr lang="pt-BR" sz="2800" dirty="0"/>
          </a:p>
        </p:txBody>
      </p:sp>
      <p:pic>
        <p:nvPicPr>
          <p:cNvPr id="4" name="Espaço Reservado para Conteúdo 3" descr="x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071546"/>
            <a:ext cx="6622145" cy="5143536"/>
          </a:xfr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Experimento Remoto</a:t>
            </a:r>
            <a:endParaRPr lang="pt-BR" dirty="0"/>
          </a:p>
        </p:txBody>
      </p:sp>
      <p:pic>
        <p:nvPicPr>
          <p:cNvPr id="6" name="Espaço Reservado para Conteúdo 5" descr="q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5" y="2143116"/>
            <a:ext cx="8296941" cy="3286148"/>
          </a:xfr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142844" y="928670"/>
            <a:ext cx="8858312" cy="542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Ao “clicar” as</a:t>
            </a:r>
            <a:r>
              <a:rPr kumimoji="0" lang="pt-BR" sz="2400" b="1" i="0" u="none" strike="noStrike" kern="1200" cap="none" spc="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chaves através da página web e o circuito real será acionado e o funcionamento será mostrado na câmera instalada junto ao hardware.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lang="pt-BR" sz="2400" b="1" baseline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kumimoji="0" lang="pt-BR" sz="2400" b="1" i="0" u="none" strike="noStrike" kern="1200" cap="none" spc="0" normalizeH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lang="pt-BR" sz="2400" b="1" baseline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kumimoji="0" lang="pt-BR" sz="2400" b="1" i="0" u="none" strike="noStrike" kern="1200" cap="none" spc="0" normalizeH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lang="pt-BR" sz="2400" b="1" baseline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kumimoji="0" lang="pt-BR" sz="2400" b="1" i="0" u="none" strike="noStrike" kern="1200" cap="none" spc="0" normalizeH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lang="pt-BR" sz="2400" b="1" baseline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kumimoji="0" lang="pt-BR" sz="2400" b="1" i="0" u="none" strike="noStrike" kern="1200" cap="none" spc="0" normalizeH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endParaRPr lang="pt-BR" sz="2400" b="1" baseline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kumimoji="0" lang="pt-BR" sz="2400" b="1" i="0" u="none" strike="noStrike" kern="1200" cap="none" spc="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Observe que apenas a chave nº 4 está “aberta” interrompendo o fluxo de corrente elétrica naquele segmento. </a:t>
            </a:r>
            <a:endParaRPr kumimoji="0" lang="pt-BR" sz="2400" b="1" i="0" u="none" strike="noStrike" kern="1200" cap="none" spc="0" normalizeH="0" baseline="0" noProof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2571736" y="3286124"/>
            <a:ext cx="1857388" cy="92869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6786578" y="2857496"/>
            <a:ext cx="1857388" cy="92869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em curva 8"/>
          <p:cNvCxnSpPr/>
          <p:nvPr/>
        </p:nvCxnSpPr>
        <p:spPr>
          <a:xfrm flipV="1">
            <a:off x="3428992" y="3357562"/>
            <a:ext cx="4500594" cy="428628"/>
          </a:xfrm>
          <a:prstGeom prst="curvedConnector3">
            <a:avLst>
              <a:gd name="adj1" fmla="val 10015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Experimento Remoto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142844" y="928670"/>
            <a:ext cx="8858312" cy="542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lang="pt-B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Material didático e atividades disponibilizadas no Ambiente Virtual de Aprendizagem. </a:t>
            </a:r>
            <a:endParaRPr kumimoji="0" lang="pt-BR" sz="2400" b="1" i="0" u="none" strike="noStrike" kern="1200" cap="none" spc="0" normalizeH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1571604" y="2000240"/>
            <a:ext cx="5929354" cy="4000528"/>
            <a:chOff x="1714480" y="2357430"/>
            <a:chExt cx="5581650" cy="3709993"/>
          </a:xfrm>
        </p:grpSpPr>
        <p:pic>
          <p:nvPicPr>
            <p:cNvPr id="1638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14480" y="2357430"/>
              <a:ext cx="5581650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38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14480" y="3143248"/>
              <a:ext cx="5553075" cy="2924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Experimento Remoto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142844" y="928670"/>
            <a:ext cx="8858312" cy="542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lang="pt-BR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Material didático e atividades disponibilizadas no Ambiente Virtual de Aprendizagem. </a:t>
            </a:r>
            <a:endParaRPr kumimoji="0" lang="pt-BR" sz="2400" b="1" i="0" u="none" strike="noStrike" kern="1200" cap="none" spc="0" normalizeH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lum bright="-20000" contrast="20000"/>
          </a:blip>
          <a:srcRect/>
          <a:stretch>
            <a:fillRect/>
          </a:stretch>
        </p:blipFill>
        <p:spPr bwMode="auto">
          <a:xfrm>
            <a:off x="500034" y="1857364"/>
            <a:ext cx="493895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4429124" y="1500174"/>
            <a:ext cx="4500562" cy="284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lum bright="-20000" contrast="20000"/>
          </a:blip>
          <a:srcRect/>
          <a:stretch>
            <a:fillRect/>
          </a:stretch>
        </p:blipFill>
        <p:spPr bwMode="auto">
          <a:xfrm>
            <a:off x="3929058" y="4357694"/>
            <a:ext cx="4834273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25</a:t>
            </a:fld>
            <a:endParaRPr lang="pt-BR"/>
          </a:p>
        </p:txBody>
      </p:sp>
      <p:pic>
        <p:nvPicPr>
          <p:cNvPr id="6" name="Imagem 5" descr="MC9004392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1214422"/>
            <a:ext cx="4857784" cy="485778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285984" y="3714752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Final do </a:t>
            </a:r>
            <a:r>
              <a:rPr lang="pt-BR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tópico</a:t>
            </a:r>
            <a:endParaRPr lang="pt-BR" sz="3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Circuito em série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17859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2600" dirty="0" smtClean="0"/>
              <a:t>Quando as resistências são conectadas uma em seguida da outra a corrente é a mesma em todas elas.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2600" dirty="0" smtClean="0"/>
              <a:t>Na figura abaixo, estão representadas duas lâmpadas associadas em série.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pt-BR" sz="2600" dirty="0" smtClean="0"/>
              <a:t>A corrente elétrica percorre um único “caminho”.</a:t>
            </a:r>
          </a:p>
          <a:p>
            <a:endParaRPr lang="pt-BR" dirty="0" smtClean="0"/>
          </a:p>
          <a:p>
            <a:endParaRPr lang="pt-BR" dirty="0"/>
          </a:p>
        </p:txBody>
      </p:sp>
      <p:grpSp>
        <p:nvGrpSpPr>
          <p:cNvPr id="221" name="Grupo 220"/>
          <p:cNvGrpSpPr/>
          <p:nvPr/>
        </p:nvGrpSpPr>
        <p:grpSpPr>
          <a:xfrm>
            <a:off x="714348" y="2714620"/>
            <a:ext cx="7529554" cy="3495661"/>
            <a:chOff x="500034" y="2043127"/>
            <a:chExt cx="7529554" cy="3495661"/>
          </a:xfrm>
        </p:grpSpPr>
        <p:grpSp>
          <p:nvGrpSpPr>
            <p:cNvPr id="26" name="Group 2"/>
            <p:cNvGrpSpPr>
              <a:grpSpLocks/>
            </p:cNvGrpSpPr>
            <p:nvPr/>
          </p:nvGrpSpPr>
          <p:grpSpPr bwMode="auto">
            <a:xfrm>
              <a:off x="500034" y="3500438"/>
              <a:ext cx="609600" cy="1676400"/>
              <a:chOff x="96" y="2784"/>
              <a:chExt cx="384" cy="1056"/>
            </a:xfrm>
          </p:grpSpPr>
          <p:sp>
            <p:nvSpPr>
              <p:cNvPr id="27" name="Oval 3" descr="Carvalho"/>
              <p:cNvSpPr>
                <a:spLocks noChangeArrowheads="1"/>
              </p:cNvSpPr>
              <p:nvPr/>
            </p:nvSpPr>
            <p:spPr bwMode="auto">
              <a:xfrm>
                <a:off x="96" y="2784"/>
                <a:ext cx="336" cy="1056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44" y="3024"/>
                <a:ext cx="336" cy="576"/>
                <a:chOff x="2016" y="2016"/>
                <a:chExt cx="336" cy="576"/>
              </a:xfrm>
            </p:grpSpPr>
            <p:sp>
              <p:nvSpPr>
                <p:cNvPr id="31" name="AutoShape 5"/>
                <p:cNvSpPr>
                  <a:spLocks noChangeArrowheads="1"/>
                </p:cNvSpPr>
                <p:nvPr/>
              </p:nvSpPr>
              <p:spPr bwMode="auto">
                <a:xfrm rot="5400000">
                  <a:off x="1896" y="2136"/>
                  <a:ext cx="576" cy="336"/>
                </a:xfrm>
                <a:prstGeom prst="can">
                  <a:avLst>
                    <a:gd name="adj" fmla="val 50000"/>
                  </a:avLst>
                </a:prstGeom>
                <a:solidFill>
                  <a:srgbClr val="EAEAEA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2" name="Oval 6"/>
                <p:cNvSpPr>
                  <a:spLocks noChangeArrowheads="1"/>
                </p:cNvSpPr>
                <p:nvPr/>
              </p:nvSpPr>
              <p:spPr bwMode="auto">
                <a:xfrm>
                  <a:off x="2208" y="2052"/>
                  <a:ext cx="126" cy="5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29" name="Oval 7"/>
              <p:cNvSpPr>
                <a:spLocks noChangeArrowheads="1"/>
              </p:cNvSpPr>
              <p:nvPr/>
            </p:nvSpPr>
            <p:spPr bwMode="auto">
              <a:xfrm>
                <a:off x="379" y="3384"/>
                <a:ext cx="47" cy="4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" name="Oval 8"/>
              <p:cNvSpPr>
                <a:spLocks noChangeArrowheads="1"/>
              </p:cNvSpPr>
              <p:nvPr/>
            </p:nvSpPr>
            <p:spPr bwMode="auto">
              <a:xfrm>
                <a:off x="379" y="3210"/>
                <a:ext cx="47" cy="4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949297" y="4395788"/>
              <a:ext cx="74612" cy="746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4" name="Oval 13"/>
            <p:cNvSpPr>
              <a:spLocks noChangeArrowheads="1"/>
            </p:cNvSpPr>
            <p:nvPr/>
          </p:nvSpPr>
          <p:spPr bwMode="auto">
            <a:xfrm>
              <a:off x="949297" y="4186238"/>
              <a:ext cx="74612" cy="746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5" name="Group 14"/>
            <p:cNvGrpSpPr>
              <a:grpSpLocks/>
            </p:cNvGrpSpPr>
            <p:nvPr/>
          </p:nvGrpSpPr>
          <p:grpSpPr bwMode="auto">
            <a:xfrm>
              <a:off x="957234" y="4110038"/>
              <a:ext cx="2151063" cy="765175"/>
              <a:chOff x="1008" y="2736"/>
              <a:chExt cx="1355" cy="482"/>
            </a:xfrm>
          </p:grpSpPr>
          <p:grpSp>
            <p:nvGrpSpPr>
              <p:cNvPr id="36" name="Group 15"/>
              <p:cNvGrpSpPr>
                <a:grpSpLocks/>
              </p:cNvGrpSpPr>
              <p:nvPr/>
            </p:nvGrpSpPr>
            <p:grpSpPr bwMode="auto">
              <a:xfrm>
                <a:off x="1008" y="2736"/>
                <a:ext cx="336" cy="336"/>
                <a:chOff x="2232" y="2142"/>
                <a:chExt cx="336" cy="336"/>
              </a:xfrm>
            </p:grpSpPr>
            <p:sp>
              <p:nvSpPr>
                <p:cNvPr id="42" name="AutoShape 16"/>
                <p:cNvSpPr>
                  <a:spLocks noChangeArrowheads="1"/>
                </p:cNvSpPr>
                <p:nvPr/>
              </p:nvSpPr>
              <p:spPr bwMode="auto">
                <a:xfrm>
                  <a:off x="2232" y="2142"/>
                  <a:ext cx="336" cy="336"/>
                </a:xfrm>
                <a:prstGeom prst="flowChartDelay">
                  <a:avLst/>
                </a:prstGeom>
                <a:solidFill>
                  <a:schemeClr val="folHlink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folHlink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  <p:sp>
              <p:nvSpPr>
                <p:cNvPr id="43" name="Oval 17"/>
                <p:cNvSpPr>
                  <a:spLocks noChangeArrowheads="1"/>
                </p:cNvSpPr>
                <p:nvPr/>
              </p:nvSpPr>
              <p:spPr bwMode="auto">
                <a:xfrm>
                  <a:off x="2262" y="2190"/>
                  <a:ext cx="240" cy="240"/>
                </a:xfrm>
                <a:prstGeom prst="ellipse">
                  <a:avLst/>
                </a:prstGeom>
                <a:solidFill>
                  <a:srgbClr val="B2B2B2"/>
                </a:solidFill>
                <a:ln w="38100">
                  <a:solidFill>
                    <a:srgbClr val="777777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37" name="Group 18"/>
              <p:cNvGrpSpPr>
                <a:grpSpLocks/>
              </p:cNvGrpSpPr>
              <p:nvPr/>
            </p:nvGrpSpPr>
            <p:grpSpPr bwMode="auto">
              <a:xfrm rot="-4986088">
                <a:off x="1649" y="2503"/>
                <a:ext cx="360" cy="1069"/>
                <a:chOff x="4019" y="2934"/>
                <a:chExt cx="360" cy="1069"/>
              </a:xfrm>
            </p:grpSpPr>
            <p:sp>
              <p:nvSpPr>
                <p:cNvPr id="38" name="Freeform 19"/>
                <p:cNvSpPr>
                  <a:spLocks/>
                </p:cNvSpPr>
                <p:nvPr/>
              </p:nvSpPr>
              <p:spPr bwMode="auto">
                <a:xfrm>
                  <a:off x="4019" y="2934"/>
                  <a:ext cx="360" cy="1069"/>
                </a:xfrm>
                <a:custGeom>
                  <a:avLst/>
                  <a:gdLst/>
                  <a:ahLst/>
                  <a:cxnLst>
                    <a:cxn ang="0">
                      <a:pos x="542" y="106"/>
                    </a:cxn>
                    <a:cxn ang="0">
                      <a:pos x="553" y="151"/>
                    </a:cxn>
                    <a:cxn ang="0">
                      <a:pos x="568" y="239"/>
                    </a:cxn>
                    <a:cxn ang="0">
                      <a:pos x="582" y="378"/>
                    </a:cxn>
                    <a:cxn ang="0">
                      <a:pos x="594" y="568"/>
                    </a:cxn>
                    <a:cxn ang="0">
                      <a:pos x="608" y="778"/>
                    </a:cxn>
                    <a:cxn ang="0">
                      <a:pos x="620" y="969"/>
                    </a:cxn>
                    <a:cxn ang="0">
                      <a:pos x="631" y="1099"/>
                    </a:cxn>
                    <a:cxn ang="0">
                      <a:pos x="633" y="1154"/>
                    </a:cxn>
                    <a:cxn ang="0">
                      <a:pos x="630" y="1194"/>
                    </a:cxn>
                    <a:cxn ang="0">
                      <a:pos x="632" y="1227"/>
                    </a:cxn>
                    <a:cxn ang="0">
                      <a:pos x="655" y="1253"/>
                    </a:cxn>
                    <a:cxn ang="0">
                      <a:pos x="671" y="1280"/>
                    </a:cxn>
                    <a:cxn ang="0">
                      <a:pos x="669" y="1369"/>
                    </a:cxn>
                    <a:cxn ang="0">
                      <a:pos x="654" y="1506"/>
                    </a:cxn>
                    <a:cxn ang="0">
                      <a:pos x="620" y="1663"/>
                    </a:cxn>
                    <a:cxn ang="0">
                      <a:pos x="502" y="1942"/>
                    </a:cxn>
                    <a:cxn ang="0">
                      <a:pos x="335" y="2232"/>
                    </a:cxn>
                    <a:cxn ang="0">
                      <a:pos x="179" y="2468"/>
                    </a:cxn>
                    <a:cxn ang="0">
                      <a:pos x="68" y="2659"/>
                    </a:cxn>
                    <a:cxn ang="0">
                      <a:pos x="23" y="2818"/>
                    </a:cxn>
                    <a:cxn ang="0">
                      <a:pos x="4" y="2951"/>
                    </a:cxn>
                    <a:cxn ang="0">
                      <a:pos x="0" y="3054"/>
                    </a:cxn>
                    <a:cxn ang="0">
                      <a:pos x="2" y="3124"/>
                    </a:cxn>
                    <a:cxn ang="0">
                      <a:pos x="14" y="3151"/>
                    </a:cxn>
                    <a:cxn ang="0">
                      <a:pos x="67" y="3188"/>
                    </a:cxn>
                    <a:cxn ang="0">
                      <a:pos x="158" y="3207"/>
                    </a:cxn>
                    <a:cxn ang="0">
                      <a:pos x="275" y="3162"/>
                    </a:cxn>
                    <a:cxn ang="0">
                      <a:pos x="316" y="3097"/>
                    </a:cxn>
                    <a:cxn ang="0">
                      <a:pos x="321" y="2969"/>
                    </a:cxn>
                    <a:cxn ang="0">
                      <a:pos x="354" y="2776"/>
                    </a:cxn>
                    <a:cxn ang="0">
                      <a:pos x="443" y="2562"/>
                    </a:cxn>
                    <a:cxn ang="0">
                      <a:pos x="595" y="2349"/>
                    </a:cxn>
                    <a:cxn ang="0">
                      <a:pos x="769" y="2094"/>
                    </a:cxn>
                    <a:cxn ang="0">
                      <a:pos x="917" y="1787"/>
                    </a:cxn>
                    <a:cxn ang="0">
                      <a:pos x="998" y="1421"/>
                    </a:cxn>
                    <a:cxn ang="0">
                      <a:pos x="1007" y="1281"/>
                    </a:cxn>
                    <a:cxn ang="0">
                      <a:pos x="1025" y="1259"/>
                    </a:cxn>
                    <a:cxn ang="0">
                      <a:pos x="1049" y="1212"/>
                    </a:cxn>
                    <a:cxn ang="0">
                      <a:pos x="1063" y="1132"/>
                    </a:cxn>
                    <a:cxn ang="0">
                      <a:pos x="1061" y="974"/>
                    </a:cxn>
                    <a:cxn ang="0">
                      <a:pos x="1054" y="653"/>
                    </a:cxn>
                    <a:cxn ang="0">
                      <a:pos x="1051" y="296"/>
                    </a:cxn>
                    <a:cxn ang="0">
                      <a:pos x="1067" y="39"/>
                    </a:cxn>
                    <a:cxn ang="0">
                      <a:pos x="541" y="99"/>
                    </a:cxn>
                  </a:cxnLst>
                  <a:rect l="0" t="0" r="r" b="b"/>
                  <a:pathLst>
                    <a:path w="1079" h="3207">
                      <a:moveTo>
                        <a:pt x="541" y="99"/>
                      </a:moveTo>
                      <a:lnTo>
                        <a:pt x="541" y="100"/>
                      </a:lnTo>
                      <a:lnTo>
                        <a:pt x="542" y="106"/>
                      </a:lnTo>
                      <a:lnTo>
                        <a:pt x="546" y="116"/>
                      </a:lnTo>
                      <a:lnTo>
                        <a:pt x="549" y="131"/>
                      </a:lnTo>
                      <a:lnTo>
                        <a:pt x="553" y="151"/>
                      </a:lnTo>
                      <a:lnTo>
                        <a:pt x="557" y="175"/>
                      </a:lnTo>
                      <a:lnTo>
                        <a:pt x="562" y="205"/>
                      </a:lnTo>
                      <a:lnTo>
                        <a:pt x="568" y="239"/>
                      </a:lnTo>
                      <a:lnTo>
                        <a:pt x="573" y="280"/>
                      </a:lnTo>
                      <a:lnTo>
                        <a:pt x="578" y="326"/>
                      </a:lnTo>
                      <a:lnTo>
                        <a:pt x="582" y="378"/>
                      </a:lnTo>
                      <a:lnTo>
                        <a:pt x="587" y="437"/>
                      </a:lnTo>
                      <a:lnTo>
                        <a:pt x="590" y="501"/>
                      </a:lnTo>
                      <a:lnTo>
                        <a:pt x="594" y="568"/>
                      </a:lnTo>
                      <a:lnTo>
                        <a:pt x="599" y="638"/>
                      </a:lnTo>
                      <a:lnTo>
                        <a:pt x="604" y="708"/>
                      </a:lnTo>
                      <a:lnTo>
                        <a:pt x="608" y="778"/>
                      </a:lnTo>
                      <a:lnTo>
                        <a:pt x="612" y="846"/>
                      </a:lnTo>
                      <a:lnTo>
                        <a:pt x="616" y="910"/>
                      </a:lnTo>
                      <a:lnTo>
                        <a:pt x="620" y="969"/>
                      </a:lnTo>
                      <a:lnTo>
                        <a:pt x="623" y="1021"/>
                      </a:lnTo>
                      <a:lnTo>
                        <a:pt x="627" y="1065"/>
                      </a:lnTo>
                      <a:lnTo>
                        <a:pt x="631" y="1099"/>
                      </a:lnTo>
                      <a:lnTo>
                        <a:pt x="633" y="1122"/>
                      </a:lnTo>
                      <a:lnTo>
                        <a:pt x="633" y="1138"/>
                      </a:lnTo>
                      <a:lnTo>
                        <a:pt x="633" y="1154"/>
                      </a:lnTo>
                      <a:lnTo>
                        <a:pt x="632" y="1168"/>
                      </a:lnTo>
                      <a:lnTo>
                        <a:pt x="631" y="1181"/>
                      </a:lnTo>
                      <a:lnTo>
                        <a:pt x="630" y="1194"/>
                      </a:lnTo>
                      <a:lnTo>
                        <a:pt x="628" y="1206"/>
                      </a:lnTo>
                      <a:lnTo>
                        <a:pt x="630" y="1216"/>
                      </a:lnTo>
                      <a:lnTo>
                        <a:pt x="632" y="1227"/>
                      </a:lnTo>
                      <a:lnTo>
                        <a:pt x="637" y="1236"/>
                      </a:lnTo>
                      <a:lnTo>
                        <a:pt x="644" y="1244"/>
                      </a:lnTo>
                      <a:lnTo>
                        <a:pt x="655" y="1253"/>
                      </a:lnTo>
                      <a:lnTo>
                        <a:pt x="671" y="1261"/>
                      </a:lnTo>
                      <a:lnTo>
                        <a:pt x="671" y="1266"/>
                      </a:lnTo>
                      <a:lnTo>
                        <a:pt x="671" y="1280"/>
                      </a:lnTo>
                      <a:lnTo>
                        <a:pt x="671" y="1303"/>
                      </a:lnTo>
                      <a:lnTo>
                        <a:pt x="670" y="1333"/>
                      </a:lnTo>
                      <a:lnTo>
                        <a:pt x="669" y="1369"/>
                      </a:lnTo>
                      <a:lnTo>
                        <a:pt x="665" y="1410"/>
                      </a:lnTo>
                      <a:lnTo>
                        <a:pt x="662" y="1457"/>
                      </a:lnTo>
                      <a:lnTo>
                        <a:pt x="654" y="1506"/>
                      </a:lnTo>
                      <a:lnTo>
                        <a:pt x="646" y="1557"/>
                      </a:lnTo>
                      <a:lnTo>
                        <a:pt x="635" y="1610"/>
                      </a:lnTo>
                      <a:lnTo>
                        <a:pt x="620" y="1663"/>
                      </a:lnTo>
                      <a:lnTo>
                        <a:pt x="603" y="1716"/>
                      </a:lnTo>
                      <a:lnTo>
                        <a:pt x="553" y="1833"/>
                      </a:lnTo>
                      <a:lnTo>
                        <a:pt x="502" y="1942"/>
                      </a:lnTo>
                      <a:lnTo>
                        <a:pt x="447" y="2045"/>
                      </a:lnTo>
                      <a:lnTo>
                        <a:pt x="390" y="2142"/>
                      </a:lnTo>
                      <a:lnTo>
                        <a:pt x="335" y="2232"/>
                      </a:lnTo>
                      <a:lnTo>
                        <a:pt x="279" y="2317"/>
                      </a:lnTo>
                      <a:lnTo>
                        <a:pt x="227" y="2395"/>
                      </a:lnTo>
                      <a:lnTo>
                        <a:pt x="179" y="2468"/>
                      </a:lnTo>
                      <a:lnTo>
                        <a:pt x="134" y="2537"/>
                      </a:lnTo>
                      <a:lnTo>
                        <a:pt x="98" y="2600"/>
                      </a:lnTo>
                      <a:lnTo>
                        <a:pt x="68" y="2659"/>
                      </a:lnTo>
                      <a:lnTo>
                        <a:pt x="48" y="2716"/>
                      </a:lnTo>
                      <a:lnTo>
                        <a:pt x="34" y="2768"/>
                      </a:lnTo>
                      <a:lnTo>
                        <a:pt x="23" y="2818"/>
                      </a:lnTo>
                      <a:lnTo>
                        <a:pt x="15" y="2865"/>
                      </a:lnTo>
                      <a:lnTo>
                        <a:pt x="9" y="2909"/>
                      </a:lnTo>
                      <a:lnTo>
                        <a:pt x="4" y="2951"/>
                      </a:lnTo>
                      <a:lnTo>
                        <a:pt x="2" y="2987"/>
                      </a:lnTo>
                      <a:lnTo>
                        <a:pt x="0" y="3022"/>
                      </a:lnTo>
                      <a:lnTo>
                        <a:pt x="0" y="3054"/>
                      </a:lnTo>
                      <a:lnTo>
                        <a:pt x="0" y="3081"/>
                      </a:lnTo>
                      <a:lnTo>
                        <a:pt x="2" y="3104"/>
                      </a:lnTo>
                      <a:lnTo>
                        <a:pt x="2" y="3124"/>
                      </a:lnTo>
                      <a:lnTo>
                        <a:pt x="3" y="3140"/>
                      </a:lnTo>
                      <a:lnTo>
                        <a:pt x="5" y="3142"/>
                      </a:lnTo>
                      <a:lnTo>
                        <a:pt x="14" y="3151"/>
                      </a:lnTo>
                      <a:lnTo>
                        <a:pt x="26" y="3162"/>
                      </a:lnTo>
                      <a:lnTo>
                        <a:pt x="45" y="3174"/>
                      </a:lnTo>
                      <a:lnTo>
                        <a:pt x="67" y="3188"/>
                      </a:lnTo>
                      <a:lnTo>
                        <a:pt x="94" y="3198"/>
                      </a:lnTo>
                      <a:lnTo>
                        <a:pt x="125" y="3205"/>
                      </a:lnTo>
                      <a:lnTo>
                        <a:pt x="158" y="3207"/>
                      </a:lnTo>
                      <a:lnTo>
                        <a:pt x="195" y="3201"/>
                      </a:lnTo>
                      <a:lnTo>
                        <a:pt x="233" y="3186"/>
                      </a:lnTo>
                      <a:lnTo>
                        <a:pt x="275" y="3162"/>
                      </a:lnTo>
                      <a:lnTo>
                        <a:pt x="319" y="3125"/>
                      </a:lnTo>
                      <a:lnTo>
                        <a:pt x="318" y="3118"/>
                      </a:lnTo>
                      <a:lnTo>
                        <a:pt x="316" y="3097"/>
                      </a:lnTo>
                      <a:lnTo>
                        <a:pt x="316" y="3064"/>
                      </a:lnTo>
                      <a:lnTo>
                        <a:pt x="318" y="3021"/>
                      </a:lnTo>
                      <a:lnTo>
                        <a:pt x="321" y="2969"/>
                      </a:lnTo>
                      <a:lnTo>
                        <a:pt x="327" y="2910"/>
                      </a:lnTo>
                      <a:lnTo>
                        <a:pt x="338" y="2845"/>
                      </a:lnTo>
                      <a:lnTo>
                        <a:pt x="354" y="2776"/>
                      </a:lnTo>
                      <a:lnTo>
                        <a:pt x="377" y="2705"/>
                      </a:lnTo>
                      <a:lnTo>
                        <a:pt x="406" y="2634"/>
                      </a:lnTo>
                      <a:lnTo>
                        <a:pt x="443" y="2562"/>
                      </a:lnTo>
                      <a:lnTo>
                        <a:pt x="488" y="2494"/>
                      </a:lnTo>
                      <a:lnTo>
                        <a:pt x="540" y="2424"/>
                      </a:lnTo>
                      <a:lnTo>
                        <a:pt x="595" y="2349"/>
                      </a:lnTo>
                      <a:lnTo>
                        <a:pt x="653" y="2269"/>
                      </a:lnTo>
                      <a:lnTo>
                        <a:pt x="711" y="2184"/>
                      </a:lnTo>
                      <a:lnTo>
                        <a:pt x="769" y="2094"/>
                      </a:lnTo>
                      <a:lnTo>
                        <a:pt x="823" y="1997"/>
                      </a:lnTo>
                      <a:lnTo>
                        <a:pt x="873" y="1895"/>
                      </a:lnTo>
                      <a:lnTo>
                        <a:pt x="917" y="1787"/>
                      </a:lnTo>
                      <a:lnTo>
                        <a:pt x="953" y="1672"/>
                      </a:lnTo>
                      <a:lnTo>
                        <a:pt x="981" y="1550"/>
                      </a:lnTo>
                      <a:lnTo>
                        <a:pt x="998" y="1421"/>
                      </a:lnTo>
                      <a:lnTo>
                        <a:pt x="1003" y="1285"/>
                      </a:lnTo>
                      <a:lnTo>
                        <a:pt x="1003" y="1283"/>
                      </a:lnTo>
                      <a:lnTo>
                        <a:pt x="1007" y="1281"/>
                      </a:lnTo>
                      <a:lnTo>
                        <a:pt x="1012" y="1276"/>
                      </a:lnTo>
                      <a:lnTo>
                        <a:pt x="1018" y="1269"/>
                      </a:lnTo>
                      <a:lnTo>
                        <a:pt x="1025" y="1259"/>
                      </a:lnTo>
                      <a:lnTo>
                        <a:pt x="1033" y="1247"/>
                      </a:lnTo>
                      <a:lnTo>
                        <a:pt x="1041" y="1231"/>
                      </a:lnTo>
                      <a:lnTo>
                        <a:pt x="1049" y="1212"/>
                      </a:lnTo>
                      <a:lnTo>
                        <a:pt x="1055" y="1189"/>
                      </a:lnTo>
                      <a:lnTo>
                        <a:pt x="1060" y="1163"/>
                      </a:lnTo>
                      <a:lnTo>
                        <a:pt x="1063" y="1132"/>
                      </a:lnTo>
                      <a:lnTo>
                        <a:pt x="1065" y="1099"/>
                      </a:lnTo>
                      <a:lnTo>
                        <a:pt x="1063" y="1048"/>
                      </a:lnTo>
                      <a:lnTo>
                        <a:pt x="1061" y="974"/>
                      </a:lnTo>
                      <a:lnTo>
                        <a:pt x="1059" y="879"/>
                      </a:lnTo>
                      <a:lnTo>
                        <a:pt x="1056" y="771"/>
                      </a:lnTo>
                      <a:lnTo>
                        <a:pt x="1054" y="653"/>
                      </a:lnTo>
                      <a:lnTo>
                        <a:pt x="1051" y="532"/>
                      </a:lnTo>
                      <a:lnTo>
                        <a:pt x="1050" y="410"/>
                      </a:lnTo>
                      <a:lnTo>
                        <a:pt x="1051" y="296"/>
                      </a:lnTo>
                      <a:lnTo>
                        <a:pt x="1054" y="192"/>
                      </a:lnTo>
                      <a:lnTo>
                        <a:pt x="1059" y="105"/>
                      </a:lnTo>
                      <a:lnTo>
                        <a:pt x="1067" y="39"/>
                      </a:lnTo>
                      <a:lnTo>
                        <a:pt x="1079" y="0"/>
                      </a:lnTo>
                      <a:lnTo>
                        <a:pt x="541" y="99"/>
                      </a:lnTo>
                      <a:lnTo>
                        <a:pt x="541" y="99"/>
                      </a:lnTo>
                      <a:close/>
                    </a:path>
                  </a:pathLst>
                </a:custGeom>
                <a:solidFill>
                  <a:srgbClr val="77777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39" name="Group 20"/>
                <p:cNvGrpSpPr>
                  <a:grpSpLocks/>
                </p:cNvGrpSpPr>
                <p:nvPr/>
              </p:nvGrpSpPr>
              <p:grpSpPr bwMode="auto">
                <a:xfrm>
                  <a:off x="4093" y="2977"/>
                  <a:ext cx="262" cy="993"/>
                  <a:chOff x="4093" y="2977"/>
                  <a:chExt cx="262" cy="993"/>
                </a:xfrm>
              </p:grpSpPr>
              <p:sp>
                <p:nvSpPr>
                  <p:cNvPr id="40" name="Freeform 21"/>
                  <p:cNvSpPr>
                    <a:spLocks/>
                  </p:cNvSpPr>
                  <p:nvPr/>
                </p:nvSpPr>
                <p:spPr bwMode="auto">
                  <a:xfrm>
                    <a:off x="4302" y="2977"/>
                    <a:ext cx="53" cy="359"/>
                  </a:xfrm>
                  <a:custGeom>
                    <a:avLst/>
                    <a:gdLst/>
                    <a:ahLst/>
                    <a:cxnLst>
                      <a:cxn ang="0">
                        <a:pos x="153" y="0"/>
                      </a:cxn>
                      <a:cxn ang="0">
                        <a:pos x="0" y="22"/>
                      </a:cxn>
                      <a:cxn ang="0">
                        <a:pos x="0" y="22"/>
                      </a:cxn>
                      <a:cxn ang="0">
                        <a:pos x="3" y="24"/>
                      </a:cxn>
                      <a:cxn ang="0">
                        <a:pos x="8" y="28"/>
                      </a:cxn>
                      <a:cxn ang="0">
                        <a:pos x="16" y="34"/>
                      </a:cxn>
                      <a:cxn ang="0">
                        <a:pos x="23" y="43"/>
                      </a:cxn>
                      <a:cxn ang="0">
                        <a:pos x="30" y="54"/>
                      </a:cxn>
                      <a:cxn ang="0">
                        <a:pos x="39" y="69"/>
                      </a:cxn>
                      <a:cxn ang="0">
                        <a:pos x="48" y="86"/>
                      </a:cxn>
                      <a:cxn ang="0">
                        <a:pos x="55" y="105"/>
                      </a:cxn>
                      <a:cxn ang="0">
                        <a:pos x="61" y="130"/>
                      </a:cxn>
                      <a:cxn ang="0">
                        <a:pos x="66" y="158"/>
                      </a:cxn>
                      <a:cxn ang="0">
                        <a:pos x="70" y="191"/>
                      </a:cxn>
                      <a:cxn ang="0">
                        <a:pos x="71" y="239"/>
                      </a:cxn>
                      <a:cxn ang="0">
                        <a:pos x="72" y="311"/>
                      </a:cxn>
                      <a:cxn ang="0">
                        <a:pos x="73" y="400"/>
                      </a:cxn>
                      <a:cxn ang="0">
                        <a:pos x="75" y="502"/>
                      </a:cxn>
                      <a:cxn ang="0">
                        <a:pos x="77" y="610"/>
                      </a:cxn>
                      <a:cxn ang="0">
                        <a:pos x="81" y="719"/>
                      </a:cxn>
                      <a:cxn ang="0">
                        <a:pos x="84" y="823"/>
                      </a:cxn>
                      <a:cxn ang="0">
                        <a:pos x="91" y="916"/>
                      </a:cxn>
                      <a:cxn ang="0">
                        <a:pos x="99" y="992"/>
                      </a:cxn>
                      <a:cxn ang="0">
                        <a:pos x="109" y="1048"/>
                      </a:cxn>
                      <a:cxn ang="0">
                        <a:pos x="122" y="1075"/>
                      </a:cxn>
                      <a:cxn ang="0">
                        <a:pos x="138" y="1070"/>
                      </a:cxn>
                      <a:cxn ang="0">
                        <a:pos x="147" y="1039"/>
                      </a:cxn>
                      <a:cxn ang="0">
                        <a:pos x="153" y="986"/>
                      </a:cxn>
                      <a:cxn ang="0">
                        <a:pos x="157" y="915"/>
                      </a:cxn>
                      <a:cxn ang="0">
                        <a:pos x="157" y="829"/>
                      </a:cxn>
                      <a:cxn ang="0">
                        <a:pos x="156" y="734"/>
                      </a:cxn>
                      <a:cxn ang="0">
                        <a:pos x="152" y="635"/>
                      </a:cxn>
                      <a:cxn ang="0">
                        <a:pos x="148" y="535"/>
                      </a:cxn>
                      <a:cxn ang="0">
                        <a:pos x="145" y="438"/>
                      </a:cxn>
                      <a:cxn ang="0">
                        <a:pos x="141" y="351"/>
                      </a:cxn>
                      <a:cxn ang="0">
                        <a:pos x="138" y="276"/>
                      </a:cxn>
                      <a:cxn ang="0">
                        <a:pos x="137" y="218"/>
                      </a:cxn>
                      <a:cxn ang="0">
                        <a:pos x="138" y="184"/>
                      </a:cxn>
                      <a:cxn ang="0">
                        <a:pos x="140" y="161"/>
                      </a:cxn>
                      <a:cxn ang="0">
                        <a:pos x="140" y="140"/>
                      </a:cxn>
                      <a:cxn ang="0">
                        <a:pos x="140" y="121"/>
                      </a:cxn>
                      <a:cxn ang="0">
                        <a:pos x="140" y="103"/>
                      </a:cxn>
                      <a:cxn ang="0">
                        <a:pos x="140" y="87"/>
                      </a:cxn>
                      <a:cxn ang="0">
                        <a:pos x="140" y="71"/>
                      </a:cxn>
                      <a:cxn ang="0">
                        <a:pos x="140" y="56"/>
                      </a:cxn>
                      <a:cxn ang="0">
                        <a:pos x="141" y="44"/>
                      </a:cxn>
                      <a:cxn ang="0">
                        <a:pos x="142" y="31"/>
                      </a:cxn>
                      <a:cxn ang="0">
                        <a:pos x="145" y="19"/>
                      </a:cxn>
                      <a:cxn ang="0">
                        <a:pos x="148" y="10"/>
                      </a:cxn>
                      <a:cxn ang="0">
                        <a:pos x="153" y="0"/>
                      </a:cxn>
                      <a:cxn ang="0">
                        <a:pos x="153" y="0"/>
                      </a:cxn>
                    </a:cxnLst>
                    <a:rect l="0" t="0" r="r" b="b"/>
                    <a:pathLst>
                      <a:path w="157" h="1075">
                        <a:moveTo>
                          <a:pt x="153" y="0"/>
                        </a:moveTo>
                        <a:lnTo>
                          <a:pt x="0" y="22"/>
                        </a:lnTo>
                        <a:lnTo>
                          <a:pt x="0" y="22"/>
                        </a:lnTo>
                        <a:lnTo>
                          <a:pt x="3" y="24"/>
                        </a:lnTo>
                        <a:lnTo>
                          <a:pt x="8" y="28"/>
                        </a:lnTo>
                        <a:lnTo>
                          <a:pt x="16" y="34"/>
                        </a:lnTo>
                        <a:lnTo>
                          <a:pt x="23" y="43"/>
                        </a:lnTo>
                        <a:lnTo>
                          <a:pt x="30" y="54"/>
                        </a:lnTo>
                        <a:lnTo>
                          <a:pt x="39" y="69"/>
                        </a:lnTo>
                        <a:lnTo>
                          <a:pt x="48" y="86"/>
                        </a:lnTo>
                        <a:lnTo>
                          <a:pt x="55" y="105"/>
                        </a:lnTo>
                        <a:lnTo>
                          <a:pt x="61" y="130"/>
                        </a:lnTo>
                        <a:lnTo>
                          <a:pt x="66" y="158"/>
                        </a:lnTo>
                        <a:lnTo>
                          <a:pt x="70" y="191"/>
                        </a:lnTo>
                        <a:lnTo>
                          <a:pt x="71" y="239"/>
                        </a:lnTo>
                        <a:lnTo>
                          <a:pt x="72" y="311"/>
                        </a:lnTo>
                        <a:lnTo>
                          <a:pt x="73" y="400"/>
                        </a:lnTo>
                        <a:lnTo>
                          <a:pt x="75" y="502"/>
                        </a:lnTo>
                        <a:lnTo>
                          <a:pt x="77" y="610"/>
                        </a:lnTo>
                        <a:lnTo>
                          <a:pt x="81" y="719"/>
                        </a:lnTo>
                        <a:lnTo>
                          <a:pt x="84" y="823"/>
                        </a:lnTo>
                        <a:lnTo>
                          <a:pt x="91" y="916"/>
                        </a:lnTo>
                        <a:lnTo>
                          <a:pt x="99" y="992"/>
                        </a:lnTo>
                        <a:lnTo>
                          <a:pt x="109" y="1048"/>
                        </a:lnTo>
                        <a:lnTo>
                          <a:pt x="122" y="1075"/>
                        </a:lnTo>
                        <a:lnTo>
                          <a:pt x="138" y="1070"/>
                        </a:lnTo>
                        <a:lnTo>
                          <a:pt x="147" y="1039"/>
                        </a:lnTo>
                        <a:lnTo>
                          <a:pt x="153" y="986"/>
                        </a:lnTo>
                        <a:lnTo>
                          <a:pt x="157" y="915"/>
                        </a:lnTo>
                        <a:lnTo>
                          <a:pt x="157" y="829"/>
                        </a:lnTo>
                        <a:lnTo>
                          <a:pt x="156" y="734"/>
                        </a:lnTo>
                        <a:lnTo>
                          <a:pt x="152" y="635"/>
                        </a:lnTo>
                        <a:lnTo>
                          <a:pt x="148" y="535"/>
                        </a:lnTo>
                        <a:lnTo>
                          <a:pt x="145" y="438"/>
                        </a:lnTo>
                        <a:lnTo>
                          <a:pt x="141" y="351"/>
                        </a:lnTo>
                        <a:lnTo>
                          <a:pt x="138" y="276"/>
                        </a:lnTo>
                        <a:lnTo>
                          <a:pt x="137" y="218"/>
                        </a:lnTo>
                        <a:lnTo>
                          <a:pt x="138" y="184"/>
                        </a:lnTo>
                        <a:lnTo>
                          <a:pt x="140" y="161"/>
                        </a:lnTo>
                        <a:lnTo>
                          <a:pt x="140" y="140"/>
                        </a:lnTo>
                        <a:lnTo>
                          <a:pt x="140" y="121"/>
                        </a:lnTo>
                        <a:lnTo>
                          <a:pt x="140" y="103"/>
                        </a:lnTo>
                        <a:lnTo>
                          <a:pt x="140" y="87"/>
                        </a:lnTo>
                        <a:lnTo>
                          <a:pt x="140" y="71"/>
                        </a:lnTo>
                        <a:lnTo>
                          <a:pt x="140" y="56"/>
                        </a:lnTo>
                        <a:lnTo>
                          <a:pt x="141" y="44"/>
                        </a:lnTo>
                        <a:lnTo>
                          <a:pt x="142" y="31"/>
                        </a:lnTo>
                        <a:lnTo>
                          <a:pt x="145" y="19"/>
                        </a:lnTo>
                        <a:lnTo>
                          <a:pt x="148" y="10"/>
                        </a:lnTo>
                        <a:lnTo>
                          <a:pt x="153" y="0"/>
                        </a:lnTo>
                        <a:lnTo>
                          <a:pt x="153" y="0"/>
                        </a:lnTo>
                        <a:close/>
                      </a:path>
                    </a:pathLst>
                  </a:custGeom>
                  <a:solidFill>
                    <a:srgbClr val="D9D9D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41" name="Freeform 22"/>
                  <p:cNvSpPr>
                    <a:spLocks/>
                  </p:cNvSpPr>
                  <p:nvPr/>
                </p:nvSpPr>
                <p:spPr bwMode="auto">
                  <a:xfrm>
                    <a:off x="4093" y="3406"/>
                    <a:ext cx="229" cy="564"/>
                  </a:xfrm>
                  <a:custGeom>
                    <a:avLst/>
                    <a:gdLst/>
                    <a:ahLst/>
                    <a:cxnLst>
                      <a:cxn ang="0">
                        <a:pos x="687" y="0"/>
                      </a:cxn>
                      <a:cxn ang="0">
                        <a:pos x="686" y="5"/>
                      </a:cxn>
                      <a:cxn ang="0">
                        <a:pos x="686" y="20"/>
                      </a:cxn>
                      <a:cxn ang="0">
                        <a:pos x="684" y="44"/>
                      </a:cxn>
                      <a:cxn ang="0">
                        <a:pos x="682" y="76"/>
                      </a:cxn>
                      <a:cxn ang="0">
                        <a:pos x="677" y="114"/>
                      </a:cxn>
                      <a:cxn ang="0">
                        <a:pos x="670" y="159"/>
                      </a:cxn>
                      <a:cxn ang="0">
                        <a:pos x="660" y="209"/>
                      </a:cxn>
                      <a:cxn ang="0">
                        <a:pos x="647" y="262"/>
                      </a:cxn>
                      <a:cxn ang="0">
                        <a:pos x="632" y="318"/>
                      </a:cxn>
                      <a:cxn ang="0">
                        <a:pos x="611" y="376"/>
                      </a:cxn>
                      <a:cxn ang="0">
                        <a:pos x="586" y="434"/>
                      </a:cxn>
                      <a:cxn ang="0">
                        <a:pos x="557" y="493"/>
                      </a:cxn>
                      <a:cxn ang="0">
                        <a:pos x="520" y="552"/>
                      </a:cxn>
                      <a:cxn ang="0">
                        <a:pos x="480" y="612"/>
                      </a:cxn>
                      <a:cxn ang="0">
                        <a:pos x="436" y="676"/>
                      </a:cxn>
                      <a:cxn ang="0">
                        <a:pos x="389" y="738"/>
                      </a:cxn>
                      <a:cxn ang="0">
                        <a:pos x="342" y="802"/>
                      </a:cxn>
                      <a:cxn ang="0">
                        <a:pos x="295" y="866"/>
                      </a:cxn>
                      <a:cxn ang="0">
                        <a:pos x="249" y="929"/>
                      </a:cxn>
                      <a:cxn ang="0">
                        <a:pos x="206" y="989"/>
                      </a:cxn>
                      <a:cxn ang="0">
                        <a:pos x="167" y="1047"/>
                      </a:cxn>
                      <a:cxn ang="0">
                        <a:pos x="134" y="1102"/>
                      </a:cxn>
                      <a:cxn ang="0">
                        <a:pos x="106" y="1154"/>
                      </a:cxn>
                      <a:cxn ang="0">
                        <a:pos x="87" y="1200"/>
                      </a:cxn>
                      <a:cxn ang="0">
                        <a:pos x="72" y="1243"/>
                      </a:cxn>
                      <a:cxn ang="0">
                        <a:pos x="59" y="1285"/>
                      </a:cxn>
                      <a:cxn ang="0">
                        <a:pos x="47" y="1327"/>
                      </a:cxn>
                      <a:cxn ang="0">
                        <a:pos x="36" y="1366"/>
                      </a:cxn>
                      <a:cxn ang="0">
                        <a:pos x="26" y="1407"/>
                      </a:cxn>
                      <a:cxn ang="0">
                        <a:pos x="18" y="1446"/>
                      </a:cxn>
                      <a:cxn ang="0">
                        <a:pos x="11" y="1485"/>
                      </a:cxn>
                      <a:cxn ang="0">
                        <a:pos x="6" y="1526"/>
                      </a:cxn>
                      <a:cxn ang="0">
                        <a:pos x="2" y="1565"/>
                      </a:cxn>
                      <a:cxn ang="0">
                        <a:pos x="1" y="1607"/>
                      </a:cxn>
                      <a:cxn ang="0">
                        <a:pos x="0" y="1649"/>
                      </a:cxn>
                      <a:cxn ang="0">
                        <a:pos x="2" y="1693"/>
                      </a:cxn>
                    </a:cxnLst>
                    <a:rect l="0" t="0" r="r" b="b"/>
                    <a:pathLst>
                      <a:path w="687" h="1693">
                        <a:moveTo>
                          <a:pt x="687" y="0"/>
                        </a:moveTo>
                        <a:lnTo>
                          <a:pt x="686" y="5"/>
                        </a:lnTo>
                        <a:lnTo>
                          <a:pt x="686" y="20"/>
                        </a:lnTo>
                        <a:lnTo>
                          <a:pt x="684" y="44"/>
                        </a:lnTo>
                        <a:lnTo>
                          <a:pt x="682" y="76"/>
                        </a:lnTo>
                        <a:lnTo>
                          <a:pt x="677" y="114"/>
                        </a:lnTo>
                        <a:lnTo>
                          <a:pt x="670" y="159"/>
                        </a:lnTo>
                        <a:lnTo>
                          <a:pt x="660" y="209"/>
                        </a:lnTo>
                        <a:lnTo>
                          <a:pt x="647" y="262"/>
                        </a:lnTo>
                        <a:lnTo>
                          <a:pt x="632" y="318"/>
                        </a:lnTo>
                        <a:lnTo>
                          <a:pt x="611" y="376"/>
                        </a:lnTo>
                        <a:lnTo>
                          <a:pt x="586" y="434"/>
                        </a:lnTo>
                        <a:lnTo>
                          <a:pt x="557" y="493"/>
                        </a:lnTo>
                        <a:lnTo>
                          <a:pt x="520" y="552"/>
                        </a:lnTo>
                        <a:lnTo>
                          <a:pt x="480" y="612"/>
                        </a:lnTo>
                        <a:lnTo>
                          <a:pt x="436" y="676"/>
                        </a:lnTo>
                        <a:lnTo>
                          <a:pt x="389" y="738"/>
                        </a:lnTo>
                        <a:lnTo>
                          <a:pt x="342" y="802"/>
                        </a:lnTo>
                        <a:lnTo>
                          <a:pt x="295" y="866"/>
                        </a:lnTo>
                        <a:lnTo>
                          <a:pt x="249" y="929"/>
                        </a:lnTo>
                        <a:lnTo>
                          <a:pt x="206" y="989"/>
                        </a:lnTo>
                        <a:lnTo>
                          <a:pt x="167" y="1047"/>
                        </a:lnTo>
                        <a:lnTo>
                          <a:pt x="134" y="1102"/>
                        </a:lnTo>
                        <a:lnTo>
                          <a:pt x="106" y="1154"/>
                        </a:lnTo>
                        <a:lnTo>
                          <a:pt x="87" y="1200"/>
                        </a:lnTo>
                        <a:lnTo>
                          <a:pt x="72" y="1243"/>
                        </a:lnTo>
                        <a:lnTo>
                          <a:pt x="59" y="1285"/>
                        </a:lnTo>
                        <a:lnTo>
                          <a:pt x="47" y="1327"/>
                        </a:lnTo>
                        <a:lnTo>
                          <a:pt x="36" y="1366"/>
                        </a:lnTo>
                        <a:lnTo>
                          <a:pt x="26" y="1407"/>
                        </a:lnTo>
                        <a:lnTo>
                          <a:pt x="18" y="1446"/>
                        </a:lnTo>
                        <a:lnTo>
                          <a:pt x="11" y="1485"/>
                        </a:lnTo>
                        <a:lnTo>
                          <a:pt x="6" y="1526"/>
                        </a:lnTo>
                        <a:lnTo>
                          <a:pt x="2" y="1565"/>
                        </a:lnTo>
                        <a:lnTo>
                          <a:pt x="1" y="1607"/>
                        </a:lnTo>
                        <a:lnTo>
                          <a:pt x="0" y="1649"/>
                        </a:lnTo>
                        <a:lnTo>
                          <a:pt x="2" y="1693"/>
                        </a:lnTo>
                      </a:path>
                    </a:pathLst>
                  </a:custGeom>
                  <a:noFill/>
                  <a:ln w="23813">
                    <a:solidFill>
                      <a:srgbClr val="D9D9D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</p:grpSp>
        <p:grpSp>
          <p:nvGrpSpPr>
            <p:cNvPr id="44" name="Group 23"/>
            <p:cNvGrpSpPr>
              <a:grpSpLocks/>
            </p:cNvGrpSpPr>
            <p:nvPr/>
          </p:nvGrpSpPr>
          <p:grpSpPr bwMode="auto">
            <a:xfrm>
              <a:off x="3929034" y="3424238"/>
              <a:ext cx="1600200" cy="2114550"/>
              <a:chOff x="3456" y="2928"/>
              <a:chExt cx="1008" cy="1332"/>
            </a:xfrm>
          </p:grpSpPr>
          <p:grpSp>
            <p:nvGrpSpPr>
              <p:cNvPr id="45" name="Group 24"/>
              <p:cNvGrpSpPr>
                <a:grpSpLocks/>
              </p:cNvGrpSpPr>
              <p:nvPr/>
            </p:nvGrpSpPr>
            <p:grpSpPr bwMode="auto">
              <a:xfrm>
                <a:off x="3456" y="3072"/>
                <a:ext cx="1008" cy="1188"/>
                <a:chOff x="3456" y="3120"/>
                <a:chExt cx="1008" cy="1188"/>
              </a:xfrm>
            </p:grpSpPr>
            <p:sp>
              <p:nvSpPr>
                <p:cNvPr id="51" name="AutoShape 25" descr="Carvalho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1008" cy="720"/>
                </a:xfrm>
                <a:prstGeom prst="can">
                  <a:avLst>
                    <a:gd name="adj" fmla="val 50000"/>
                  </a:avLst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2" name="AutoShape 26"/>
                <p:cNvSpPr>
                  <a:spLocks noChangeArrowheads="1"/>
                </p:cNvSpPr>
                <p:nvPr/>
              </p:nvSpPr>
              <p:spPr bwMode="auto">
                <a:xfrm rot="16200000">
                  <a:off x="3504" y="3348"/>
                  <a:ext cx="912" cy="1008"/>
                </a:xfrm>
                <a:prstGeom prst="flowChartOnlineStorag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46" name="Group 27"/>
              <p:cNvGrpSpPr>
                <a:grpSpLocks/>
              </p:cNvGrpSpPr>
              <p:nvPr/>
            </p:nvGrpSpPr>
            <p:grpSpPr bwMode="auto">
              <a:xfrm>
                <a:off x="3696" y="2928"/>
                <a:ext cx="492" cy="384"/>
                <a:chOff x="3696" y="2976"/>
                <a:chExt cx="492" cy="384"/>
              </a:xfrm>
            </p:grpSpPr>
            <p:grpSp>
              <p:nvGrpSpPr>
                <p:cNvPr id="47" name="Group 28"/>
                <p:cNvGrpSpPr>
                  <a:grpSpLocks/>
                </p:cNvGrpSpPr>
                <p:nvPr/>
              </p:nvGrpSpPr>
              <p:grpSpPr bwMode="auto">
                <a:xfrm>
                  <a:off x="3696" y="2976"/>
                  <a:ext cx="432" cy="384"/>
                  <a:chOff x="3696" y="2976"/>
                  <a:chExt cx="432" cy="384"/>
                </a:xfrm>
              </p:grpSpPr>
              <p:sp>
                <p:nvSpPr>
                  <p:cNvPr id="4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264"/>
                    <a:ext cx="96" cy="48"/>
                  </a:xfrm>
                  <a:prstGeom prst="rect">
                    <a:avLst/>
                  </a:prstGeom>
                  <a:solidFill>
                    <a:srgbClr val="EAEAEA"/>
                  </a:soli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TopRight"/>
                    <a:lightRig rig="legacyFlat3" dir="b"/>
                  </a:scene3d>
                  <a:sp3d extrusionH="430200" prstMaterial="legacyMatte">
                    <a:bevelT w="13500" h="13500" prst="angle"/>
                    <a:bevelB w="13500" h="13500" prst="angle"/>
                    <a:extrusionClr>
                      <a:srgbClr val="EAEAEA"/>
                    </a:extrusionClr>
                  </a:sp3d>
                </p:spPr>
                <p:txBody>
                  <a:bodyPr wrap="none" anchor="ctr">
                    <a:flatTx/>
                  </a:bodyPr>
                  <a:lstStyle/>
                  <a:p>
                    <a:endParaRPr lang="pt-BR"/>
                  </a:p>
                </p:txBody>
              </p:sp>
              <p:sp>
                <p:nvSpPr>
                  <p:cNvPr id="50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976"/>
                    <a:ext cx="336" cy="384"/>
                  </a:xfrm>
                  <a:prstGeom prst="can">
                    <a:avLst>
                      <a:gd name="adj" fmla="val 37503"/>
                    </a:avLst>
                  </a:prstGeom>
                  <a:solidFill>
                    <a:srgbClr val="EAEAEA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</p:grpSp>
            <p:sp>
              <p:nvSpPr>
                <p:cNvPr id="48" name="Rectangle 31"/>
                <p:cNvSpPr>
                  <a:spLocks noChangeArrowheads="1"/>
                </p:cNvSpPr>
                <p:nvPr/>
              </p:nvSpPr>
              <p:spPr bwMode="auto">
                <a:xfrm>
                  <a:off x="4092" y="3282"/>
                  <a:ext cx="96" cy="48"/>
                </a:xfrm>
                <a:prstGeom prst="rect">
                  <a:avLst/>
                </a:prstGeom>
                <a:solidFill>
                  <a:srgbClr val="EAEAEA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EAEAEA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</p:grpSp>
        </p:grpSp>
        <p:sp>
          <p:nvSpPr>
            <p:cNvPr id="62" name="Freeform 41"/>
            <p:cNvSpPr>
              <a:spLocks/>
            </p:cNvSpPr>
            <p:nvPr/>
          </p:nvSpPr>
          <p:spPr bwMode="auto">
            <a:xfrm>
              <a:off x="3033684" y="3843338"/>
              <a:ext cx="1371600" cy="1011238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156" y="624"/>
                </a:cxn>
                <a:cxn ang="0">
                  <a:pos x="372" y="570"/>
                </a:cxn>
                <a:cxn ang="0">
                  <a:pos x="456" y="540"/>
                </a:cxn>
                <a:cxn ang="0">
                  <a:pos x="492" y="528"/>
                </a:cxn>
                <a:cxn ang="0">
                  <a:pos x="636" y="438"/>
                </a:cxn>
                <a:cxn ang="0">
                  <a:pos x="702" y="372"/>
                </a:cxn>
                <a:cxn ang="0">
                  <a:pos x="762" y="294"/>
                </a:cxn>
                <a:cxn ang="0">
                  <a:pos x="792" y="234"/>
                </a:cxn>
                <a:cxn ang="0">
                  <a:pos x="840" y="78"/>
                </a:cxn>
                <a:cxn ang="0">
                  <a:pos x="864" y="0"/>
                </a:cxn>
              </a:cxnLst>
              <a:rect l="0" t="0" r="r" b="b"/>
              <a:pathLst>
                <a:path w="864" h="637">
                  <a:moveTo>
                    <a:pt x="0" y="618"/>
                  </a:moveTo>
                  <a:cubicBezTo>
                    <a:pt x="57" y="637"/>
                    <a:pt x="87" y="628"/>
                    <a:pt x="156" y="624"/>
                  </a:cubicBezTo>
                  <a:cubicBezTo>
                    <a:pt x="230" y="615"/>
                    <a:pt x="304" y="599"/>
                    <a:pt x="372" y="570"/>
                  </a:cubicBezTo>
                  <a:cubicBezTo>
                    <a:pt x="398" y="559"/>
                    <a:pt x="429" y="549"/>
                    <a:pt x="456" y="540"/>
                  </a:cubicBezTo>
                  <a:cubicBezTo>
                    <a:pt x="468" y="536"/>
                    <a:pt x="492" y="528"/>
                    <a:pt x="492" y="528"/>
                  </a:cubicBezTo>
                  <a:cubicBezTo>
                    <a:pt x="536" y="495"/>
                    <a:pt x="596" y="478"/>
                    <a:pt x="636" y="438"/>
                  </a:cubicBezTo>
                  <a:cubicBezTo>
                    <a:pt x="656" y="418"/>
                    <a:pt x="678" y="388"/>
                    <a:pt x="702" y="372"/>
                  </a:cubicBezTo>
                  <a:cubicBezTo>
                    <a:pt x="720" y="346"/>
                    <a:pt x="752" y="325"/>
                    <a:pt x="762" y="294"/>
                  </a:cubicBezTo>
                  <a:cubicBezTo>
                    <a:pt x="769" y="272"/>
                    <a:pt x="779" y="253"/>
                    <a:pt x="792" y="234"/>
                  </a:cubicBezTo>
                  <a:cubicBezTo>
                    <a:pt x="805" y="181"/>
                    <a:pt x="827" y="132"/>
                    <a:pt x="840" y="78"/>
                  </a:cubicBezTo>
                  <a:cubicBezTo>
                    <a:pt x="846" y="55"/>
                    <a:pt x="847" y="17"/>
                    <a:pt x="864" y="0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66" name="Object 45"/>
            <p:cNvGraphicFramePr>
              <a:graphicFrameLocks noChangeAspect="1"/>
            </p:cNvGraphicFramePr>
            <p:nvPr/>
          </p:nvGraphicFramePr>
          <p:xfrm>
            <a:off x="4205259" y="2081213"/>
            <a:ext cx="1042988" cy="1876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Clip" r:id="rId4" imgW="1269720" imgH="2286000" progId="MS_ClipArt_Gallery.2">
                    <p:embed/>
                  </p:oleObj>
                </mc:Choice>
                <mc:Fallback>
                  <p:oleObj name="Clip" r:id="rId4" imgW="1269720" imgH="2286000" progId="MS_ClipArt_Gallery.2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5259" y="2081213"/>
                          <a:ext cx="1042988" cy="1876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8" name="Group 47"/>
            <p:cNvGrpSpPr>
              <a:grpSpLocks/>
            </p:cNvGrpSpPr>
            <p:nvPr/>
          </p:nvGrpSpPr>
          <p:grpSpPr bwMode="auto">
            <a:xfrm>
              <a:off x="4229071" y="2108200"/>
              <a:ext cx="996950" cy="1806575"/>
              <a:chOff x="2088" y="1584"/>
              <a:chExt cx="792" cy="1436"/>
            </a:xfrm>
          </p:grpSpPr>
          <p:grpSp>
            <p:nvGrpSpPr>
              <p:cNvPr id="104" name="Group 48"/>
              <p:cNvGrpSpPr>
                <a:grpSpLocks/>
              </p:cNvGrpSpPr>
              <p:nvPr/>
            </p:nvGrpSpPr>
            <p:grpSpPr bwMode="auto">
              <a:xfrm>
                <a:off x="2304" y="2683"/>
                <a:ext cx="358" cy="337"/>
                <a:chOff x="1756" y="2735"/>
                <a:chExt cx="358" cy="337"/>
              </a:xfrm>
            </p:grpSpPr>
            <p:grpSp>
              <p:nvGrpSpPr>
                <p:cNvPr id="121" name="Group 49"/>
                <p:cNvGrpSpPr>
                  <a:grpSpLocks/>
                </p:cNvGrpSpPr>
                <p:nvPr/>
              </p:nvGrpSpPr>
              <p:grpSpPr bwMode="auto">
                <a:xfrm>
                  <a:off x="1756" y="2735"/>
                  <a:ext cx="358" cy="337"/>
                  <a:chOff x="1756" y="2735"/>
                  <a:chExt cx="358" cy="337"/>
                </a:xfrm>
              </p:grpSpPr>
              <p:grpSp>
                <p:nvGrpSpPr>
                  <p:cNvPr id="127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846" y="2995"/>
                    <a:ext cx="195" cy="77"/>
                    <a:chOff x="1846" y="2995"/>
                    <a:chExt cx="195" cy="77"/>
                  </a:xfrm>
                </p:grpSpPr>
                <p:sp>
                  <p:nvSpPr>
                    <p:cNvPr id="136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846" y="2995"/>
                      <a:ext cx="195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79" y="123"/>
                        </a:cxn>
                        <a:cxn ang="0">
                          <a:pos x="86" y="130"/>
                        </a:cxn>
                        <a:cxn ang="0">
                          <a:pos x="95" y="136"/>
                        </a:cxn>
                        <a:cxn ang="0">
                          <a:pos x="107" y="140"/>
                        </a:cxn>
                        <a:cxn ang="0">
                          <a:pos x="120" y="146"/>
                        </a:cxn>
                        <a:cxn ang="0">
                          <a:pos x="136" y="149"/>
                        </a:cxn>
                        <a:cxn ang="0">
                          <a:pos x="148" y="150"/>
                        </a:cxn>
                        <a:cxn ang="0">
                          <a:pos x="161" y="152"/>
                        </a:cxn>
                        <a:cxn ang="0">
                          <a:pos x="174" y="153"/>
                        </a:cxn>
                        <a:cxn ang="0">
                          <a:pos x="191" y="155"/>
                        </a:cxn>
                        <a:cxn ang="0">
                          <a:pos x="202" y="155"/>
                        </a:cxn>
                        <a:cxn ang="0">
                          <a:pos x="218" y="153"/>
                        </a:cxn>
                        <a:cxn ang="0">
                          <a:pos x="232" y="152"/>
                        </a:cxn>
                        <a:cxn ang="0">
                          <a:pos x="247" y="150"/>
                        </a:cxn>
                        <a:cxn ang="0">
                          <a:pos x="260" y="149"/>
                        </a:cxn>
                        <a:cxn ang="0">
                          <a:pos x="274" y="145"/>
                        </a:cxn>
                        <a:cxn ang="0">
                          <a:pos x="287" y="142"/>
                        </a:cxn>
                        <a:cxn ang="0">
                          <a:pos x="298" y="136"/>
                        </a:cxn>
                        <a:cxn ang="0">
                          <a:pos x="308" y="129"/>
                        </a:cxn>
                        <a:cxn ang="0">
                          <a:pos x="312" y="125"/>
                        </a:cxn>
                        <a:cxn ang="0">
                          <a:pos x="318" y="119"/>
                        </a:cxn>
                        <a:cxn ang="0">
                          <a:pos x="391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391" h="155">
                          <a:moveTo>
                            <a:pt x="0" y="0"/>
                          </a:moveTo>
                          <a:lnTo>
                            <a:pt x="79" y="123"/>
                          </a:lnTo>
                          <a:lnTo>
                            <a:pt x="86" y="130"/>
                          </a:lnTo>
                          <a:lnTo>
                            <a:pt x="95" y="136"/>
                          </a:lnTo>
                          <a:lnTo>
                            <a:pt x="107" y="140"/>
                          </a:lnTo>
                          <a:lnTo>
                            <a:pt x="120" y="146"/>
                          </a:lnTo>
                          <a:lnTo>
                            <a:pt x="136" y="149"/>
                          </a:lnTo>
                          <a:lnTo>
                            <a:pt x="148" y="150"/>
                          </a:lnTo>
                          <a:lnTo>
                            <a:pt x="161" y="152"/>
                          </a:lnTo>
                          <a:lnTo>
                            <a:pt x="174" y="153"/>
                          </a:lnTo>
                          <a:lnTo>
                            <a:pt x="191" y="155"/>
                          </a:lnTo>
                          <a:lnTo>
                            <a:pt x="202" y="155"/>
                          </a:lnTo>
                          <a:lnTo>
                            <a:pt x="218" y="153"/>
                          </a:lnTo>
                          <a:lnTo>
                            <a:pt x="232" y="152"/>
                          </a:lnTo>
                          <a:lnTo>
                            <a:pt x="247" y="150"/>
                          </a:lnTo>
                          <a:lnTo>
                            <a:pt x="260" y="149"/>
                          </a:lnTo>
                          <a:lnTo>
                            <a:pt x="274" y="145"/>
                          </a:lnTo>
                          <a:lnTo>
                            <a:pt x="287" y="142"/>
                          </a:lnTo>
                          <a:lnTo>
                            <a:pt x="298" y="136"/>
                          </a:lnTo>
                          <a:lnTo>
                            <a:pt x="308" y="129"/>
                          </a:lnTo>
                          <a:lnTo>
                            <a:pt x="312" y="125"/>
                          </a:lnTo>
                          <a:lnTo>
                            <a:pt x="318" y="119"/>
                          </a:lnTo>
                          <a:lnTo>
                            <a:pt x="391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37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876" y="2995"/>
                      <a:ext cx="87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48" y="140"/>
                        </a:cxn>
                        <a:cxn ang="0">
                          <a:pos x="58" y="146"/>
                        </a:cxn>
                        <a:cxn ang="0">
                          <a:pos x="74" y="149"/>
                        </a:cxn>
                        <a:cxn ang="0">
                          <a:pos x="86" y="150"/>
                        </a:cxn>
                        <a:cxn ang="0">
                          <a:pos x="99" y="152"/>
                        </a:cxn>
                        <a:cxn ang="0">
                          <a:pos x="112" y="153"/>
                        </a:cxn>
                        <a:cxn ang="0">
                          <a:pos x="129" y="155"/>
                        </a:cxn>
                        <a:cxn ang="0">
                          <a:pos x="140" y="155"/>
                        </a:cxn>
                        <a:cxn ang="0">
                          <a:pos x="156" y="153"/>
                        </a:cxn>
                        <a:cxn ang="0">
                          <a:pos x="174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74" h="155">
                          <a:moveTo>
                            <a:pt x="0" y="0"/>
                          </a:moveTo>
                          <a:lnTo>
                            <a:pt x="48" y="140"/>
                          </a:lnTo>
                          <a:lnTo>
                            <a:pt x="58" y="146"/>
                          </a:lnTo>
                          <a:lnTo>
                            <a:pt x="74" y="149"/>
                          </a:lnTo>
                          <a:lnTo>
                            <a:pt x="86" y="150"/>
                          </a:lnTo>
                          <a:lnTo>
                            <a:pt x="99" y="152"/>
                          </a:lnTo>
                          <a:lnTo>
                            <a:pt x="112" y="153"/>
                          </a:lnTo>
                          <a:lnTo>
                            <a:pt x="129" y="155"/>
                          </a:lnTo>
                          <a:lnTo>
                            <a:pt x="140" y="155"/>
                          </a:lnTo>
                          <a:lnTo>
                            <a:pt x="156" y="153"/>
                          </a:lnTo>
                          <a:lnTo>
                            <a:pt x="174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04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  <p:grpSp>
                <p:nvGrpSpPr>
                  <p:cNvPr id="128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756" y="2735"/>
                    <a:ext cx="358" cy="281"/>
                    <a:chOff x="1756" y="2735"/>
                    <a:chExt cx="358" cy="281"/>
                  </a:xfrm>
                </p:grpSpPr>
                <p:sp>
                  <p:nvSpPr>
                    <p:cNvPr id="129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1756" y="2735"/>
                      <a:ext cx="358" cy="281"/>
                    </a:xfrm>
                    <a:custGeom>
                      <a:avLst/>
                      <a:gdLst/>
                      <a:ahLst/>
                      <a:cxnLst>
                        <a:cxn ang="0">
                          <a:pos x="16" y="15"/>
                        </a:cxn>
                        <a:cxn ang="0">
                          <a:pos x="19" y="29"/>
                        </a:cxn>
                        <a:cxn ang="0">
                          <a:pos x="17" y="57"/>
                        </a:cxn>
                        <a:cxn ang="0">
                          <a:pos x="9" y="74"/>
                        </a:cxn>
                        <a:cxn ang="0">
                          <a:pos x="4" y="98"/>
                        </a:cxn>
                        <a:cxn ang="0">
                          <a:pos x="13" y="116"/>
                        </a:cxn>
                        <a:cxn ang="0">
                          <a:pos x="26" y="137"/>
                        </a:cxn>
                        <a:cxn ang="0">
                          <a:pos x="23" y="152"/>
                        </a:cxn>
                        <a:cxn ang="0">
                          <a:pos x="10" y="169"/>
                        </a:cxn>
                        <a:cxn ang="0">
                          <a:pos x="4" y="184"/>
                        </a:cxn>
                        <a:cxn ang="0">
                          <a:pos x="14" y="203"/>
                        </a:cxn>
                        <a:cxn ang="0">
                          <a:pos x="23" y="217"/>
                        </a:cxn>
                        <a:cxn ang="0">
                          <a:pos x="23" y="235"/>
                        </a:cxn>
                        <a:cxn ang="0">
                          <a:pos x="9" y="252"/>
                        </a:cxn>
                        <a:cxn ang="0">
                          <a:pos x="0" y="272"/>
                        </a:cxn>
                        <a:cxn ang="0">
                          <a:pos x="10" y="291"/>
                        </a:cxn>
                        <a:cxn ang="0">
                          <a:pos x="25" y="309"/>
                        </a:cxn>
                        <a:cxn ang="0">
                          <a:pos x="25" y="337"/>
                        </a:cxn>
                        <a:cxn ang="0">
                          <a:pos x="14" y="355"/>
                        </a:cxn>
                        <a:cxn ang="0">
                          <a:pos x="16" y="370"/>
                        </a:cxn>
                        <a:cxn ang="0">
                          <a:pos x="33" y="390"/>
                        </a:cxn>
                        <a:cxn ang="0">
                          <a:pos x="84" y="448"/>
                        </a:cxn>
                        <a:cxn ang="0">
                          <a:pos x="130" y="492"/>
                        </a:cxn>
                        <a:cxn ang="0">
                          <a:pos x="170" y="516"/>
                        </a:cxn>
                        <a:cxn ang="0">
                          <a:pos x="245" y="548"/>
                        </a:cxn>
                        <a:cxn ang="0">
                          <a:pos x="314" y="559"/>
                        </a:cxn>
                        <a:cxn ang="0">
                          <a:pos x="410" y="559"/>
                        </a:cxn>
                        <a:cxn ang="0">
                          <a:pos x="490" y="552"/>
                        </a:cxn>
                        <a:cxn ang="0">
                          <a:pos x="546" y="536"/>
                        </a:cxn>
                        <a:cxn ang="0">
                          <a:pos x="583" y="515"/>
                        </a:cxn>
                        <a:cxn ang="0">
                          <a:pos x="610" y="492"/>
                        </a:cxn>
                        <a:cxn ang="0">
                          <a:pos x="685" y="385"/>
                        </a:cxn>
                        <a:cxn ang="0">
                          <a:pos x="701" y="350"/>
                        </a:cxn>
                        <a:cxn ang="0">
                          <a:pos x="702" y="334"/>
                        </a:cxn>
                        <a:cxn ang="0">
                          <a:pos x="692" y="317"/>
                        </a:cxn>
                        <a:cxn ang="0">
                          <a:pos x="692" y="298"/>
                        </a:cxn>
                        <a:cxn ang="0">
                          <a:pos x="701" y="283"/>
                        </a:cxn>
                        <a:cxn ang="0">
                          <a:pos x="712" y="266"/>
                        </a:cxn>
                        <a:cxn ang="0">
                          <a:pos x="715" y="247"/>
                        </a:cxn>
                        <a:cxn ang="0">
                          <a:pos x="706" y="230"/>
                        </a:cxn>
                        <a:cxn ang="0">
                          <a:pos x="695" y="215"/>
                        </a:cxn>
                        <a:cxn ang="0">
                          <a:pos x="695" y="198"/>
                        </a:cxn>
                        <a:cxn ang="0">
                          <a:pos x="709" y="179"/>
                        </a:cxn>
                        <a:cxn ang="0">
                          <a:pos x="712" y="157"/>
                        </a:cxn>
                        <a:cxn ang="0">
                          <a:pos x="701" y="137"/>
                        </a:cxn>
                        <a:cxn ang="0">
                          <a:pos x="695" y="121"/>
                        </a:cxn>
                        <a:cxn ang="0">
                          <a:pos x="702" y="101"/>
                        </a:cxn>
                        <a:cxn ang="0">
                          <a:pos x="712" y="88"/>
                        </a:cxn>
                        <a:cxn ang="0">
                          <a:pos x="716" y="68"/>
                        </a:cxn>
                        <a:cxn ang="0">
                          <a:pos x="708" y="52"/>
                        </a:cxn>
                        <a:cxn ang="0">
                          <a:pos x="698" y="32"/>
                        </a:cxn>
                        <a:cxn ang="0">
                          <a:pos x="701" y="14"/>
                        </a:cxn>
                        <a:cxn ang="0">
                          <a:pos x="20" y="0"/>
                        </a:cxn>
                      </a:cxnLst>
                      <a:rect l="0" t="0" r="r" b="b"/>
                      <a:pathLst>
                        <a:path w="716" h="561">
                          <a:moveTo>
                            <a:pt x="20" y="0"/>
                          </a:moveTo>
                          <a:lnTo>
                            <a:pt x="16" y="15"/>
                          </a:lnTo>
                          <a:lnTo>
                            <a:pt x="17" y="22"/>
                          </a:lnTo>
                          <a:lnTo>
                            <a:pt x="19" y="29"/>
                          </a:lnTo>
                          <a:lnTo>
                            <a:pt x="20" y="46"/>
                          </a:lnTo>
                          <a:lnTo>
                            <a:pt x="17" y="57"/>
                          </a:lnTo>
                          <a:lnTo>
                            <a:pt x="13" y="67"/>
                          </a:lnTo>
                          <a:lnTo>
                            <a:pt x="9" y="74"/>
                          </a:lnTo>
                          <a:lnTo>
                            <a:pt x="4" y="88"/>
                          </a:lnTo>
                          <a:lnTo>
                            <a:pt x="4" y="98"/>
                          </a:lnTo>
                          <a:lnTo>
                            <a:pt x="9" y="107"/>
                          </a:lnTo>
                          <a:lnTo>
                            <a:pt x="13" y="116"/>
                          </a:lnTo>
                          <a:lnTo>
                            <a:pt x="22" y="127"/>
                          </a:lnTo>
                          <a:lnTo>
                            <a:pt x="26" y="137"/>
                          </a:lnTo>
                          <a:lnTo>
                            <a:pt x="26" y="144"/>
                          </a:lnTo>
                          <a:lnTo>
                            <a:pt x="23" y="152"/>
                          </a:lnTo>
                          <a:lnTo>
                            <a:pt x="16" y="160"/>
                          </a:lnTo>
                          <a:lnTo>
                            <a:pt x="10" y="169"/>
                          </a:lnTo>
                          <a:lnTo>
                            <a:pt x="6" y="176"/>
                          </a:lnTo>
                          <a:lnTo>
                            <a:pt x="4" y="184"/>
                          </a:lnTo>
                          <a:lnTo>
                            <a:pt x="9" y="193"/>
                          </a:lnTo>
                          <a:lnTo>
                            <a:pt x="14" y="203"/>
                          </a:lnTo>
                          <a:lnTo>
                            <a:pt x="20" y="210"/>
                          </a:lnTo>
                          <a:lnTo>
                            <a:pt x="23" y="217"/>
                          </a:lnTo>
                          <a:lnTo>
                            <a:pt x="26" y="225"/>
                          </a:lnTo>
                          <a:lnTo>
                            <a:pt x="23" y="235"/>
                          </a:lnTo>
                          <a:lnTo>
                            <a:pt x="16" y="245"/>
                          </a:lnTo>
                          <a:lnTo>
                            <a:pt x="9" y="252"/>
                          </a:lnTo>
                          <a:lnTo>
                            <a:pt x="1" y="263"/>
                          </a:lnTo>
                          <a:lnTo>
                            <a:pt x="0" y="272"/>
                          </a:lnTo>
                          <a:lnTo>
                            <a:pt x="3" y="283"/>
                          </a:lnTo>
                          <a:lnTo>
                            <a:pt x="10" y="291"/>
                          </a:lnTo>
                          <a:lnTo>
                            <a:pt x="17" y="299"/>
                          </a:lnTo>
                          <a:lnTo>
                            <a:pt x="25" y="309"/>
                          </a:lnTo>
                          <a:lnTo>
                            <a:pt x="29" y="324"/>
                          </a:lnTo>
                          <a:lnTo>
                            <a:pt x="25" y="337"/>
                          </a:lnTo>
                          <a:lnTo>
                            <a:pt x="17" y="347"/>
                          </a:lnTo>
                          <a:lnTo>
                            <a:pt x="14" y="355"/>
                          </a:lnTo>
                          <a:lnTo>
                            <a:pt x="14" y="365"/>
                          </a:lnTo>
                          <a:lnTo>
                            <a:pt x="16" y="370"/>
                          </a:lnTo>
                          <a:lnTo>
                            <a:pt x="22" y="378"/>
                          </a:lnTo>
                          <a:lnTo>
                            <a:pt x="33" y="390"/>
                          </a:lnTo>
                          <a:lnTo>
                            <a:pt x="50" y="413"/>
                          </a:lnTo>
                          <a:lnTo>
                            <a:pt x="84" y="448"/>
                          </a:lnTo>
                          <a:lnTo>
                            <a:pt x="112" y="476"/>
                          </a:lnTo>
                          <a:lnTo>
                            <a:pt x="130" y="492"/>
                          </a:lnTo>
                          <a:lnTo>
                            <a:pt x="148" y="503"/>
                          </a:lnTo>
                          <a:lnTo>
                            <a:pt x="170" y="516"/>
                          </a:lnTo>
                          <a:lnTo>
                            <a:pt x="200" y="533"/>
                          </a:lnTo>
                          <a:lnTo>
                            <a:pt x="245" y="548"/>
                          </a:lnTo>
                          <a:lnTo>
                            <a:pt x="279" y="555"/>
                          </a:lnTo>
                          <a:lnTo>
                            <a:pt x="314" y="559"/>
                          </a:lnTo>
                          <a:lnTo>
                            <a:pt x="361" y="561"/>
                          </a:lnTo>
                          <a:lnTo>
                            <a:pt x="410" y="559"/>
                          </a:lnTo>
                          <a:lnTo>
                            <a:pt x="453" y="558"/>
                          </a:lnTo>
                          <a:lnTo>
                            <a:pt x="490" y="552"/>
                          </a:lnTo>
                          <a:lnTo>
                            <a:pt x="522" y="545"/>
                          </a:lnTo>
                          <a:lnTo>
                            <a:pt x="546" y="536"/>
                          </a:lnTo>
                          <a:lnTo>
                            <a:pt x="567" y="525"/>
                          </a:lnTo>
                          <a:lnTo>
                            <a:pt x="583" y="515"/>
                          </a:lnTo>
                          <a:lnTo>
                            <a:pt x="596" y="506"/>
                          </a:lnTo>
                          <a:lnTo>
                            <a:pt x="610" y="492"/>
                          </a:lnTo>
                          <a:lnTo>
                            <a:pt x="653" y="434"/>
                          </a:lnTo>
                          <a:lnTo>
                            <a:pt x="685" y="385"/>
                          </a:lnTo>
                          <a:lnTo>
                            <a:pt x="698" y="360"/>
                          </a:lnTo>
                          <a:lnTo>
                            <a:pt x="701" y="350"/>
                          </a:lnTo>
                          <a:lnTo>
                            <a:pt x="702" y="342"/>
                          </a:lnTo>
                          <a:lnTo>
                            <a:pt x="702" y="334"/>
                          </a:lnTo>
                          <a:lnTo>
                            <a:pt x="696" y="324"/>
                          </a:lnTo>
                          <a:lnTo>
                            <a:pt x="692" y="317"/>
                          </a:lnTo>
                          <a:lnTo>
                            <a:pt x="690" y="308"/>
                          </a:lnTo>
                          <a:lnTo>
                            <a:pt x="692" y="298"/>
                          </a:lnTo>
                          <a:lnTo>
                            <a:pt x="696" y="291"/>
                          </a:lnTo>
                          <a:lnTo>
                            <a:pt x="701" y="283"/>
                          </a:lnTo>
                          <a:lnTo>
                            <a:pt x="706" y="275"/>
                          </a:lnTo>
                          <a:lnTo>
                            <a:pt x="712" y="266"/>
                          </a:lnTo>
                          <a:lnTo>
                            <a:pt x="716" y="258"/>
                          </a:lnTo>
                          <a:lnTo>
                            <a:pt x="715" y="247"/>
                          </a:lnTo>
                          <a:lnTo>
                            <a:pt x="711" y="238"/>
                          </a:lnTo>
                          <a:lnTo>
                            <a:pt x="706" y="230"/>
                          </a:lnTo>
                          <a:lnTo>
                            <a:pt x="701" y="223"/>
                          </a:lnTo>
                          <a:lnTo>
                            <a:pt x="695" y="215"/>
                          </a:lnTo>
                          <a:lnTo>
                            <a:pt x="693" y="206"/>
                          </a:lnTo>
                          <a:lnTo>
                            <a:pt x="695" y="198"/>
                          </a:lnTo>
                          <a:lnTo>
                            <a:pt x="702" y="187"/>
                          </a:lnTo>
                          <a:lnTo>
                            <a:pt x="709" y="179"/>
                          </a:lnTo>
                          <a:lnTo>
                            <a:pt x="712" y="170"/>
                          </a:lnTo>
                          <a:lnTo>
                            <a:pt x="712" y="157"/>
                          </a:lnTo>
                          <a:lnTo>
                            <a:pt x="708" y="146"/>
                          </a:lnTo>
                          <a:lnTo>
                            <a:pt x="701" y="137"/>
                          </a:lnTo>
                          <a:lnTo>
                            <a:pt x="698" y="131"/>
                          </a:lnTo>
                          <a:lnTo>
                            <a:pt x="695" y="121"/>
                          </a:lnTo>
                          <a:lnTo>
                            <a:pt x="696" y="110"/>
                          </a:lnTo>
                          <a:lnTo>
                            <a:pt x="702" y="101"/>
                          </a:lnTo>
                          <a:lnTo>
                            <a:pt x="706" y="95"/>
                          </a:lnTo>
                          <a:lnTo>
                            <a:pt x="712" y="88"/>
                          </a:lnTo>
                          <a:lnTo>
                            <a:pt x="715" y="79"/>
                          </a:lnTo>
                          <a:lnTo>
                            <a:pt x="716" y="68"/>
                          </a:lnTo>
                          <a:lnTo>
                            <a:pt x="714" y="62"/>
                          </a:lnTo>
                          <a:lnTo>
                            <a:pt x="708" y="52"/>
                          </a:lnTo>
                          <a:lnTo>
                            <a:pt x="702" y="44"/>
                          </a:lnTo>
                          <a:lnTo>
                            <a:pt x="698" y="32"/>
                          </a:lnTo>
                          <a:lnTo>
                            <a:pt x="698" y="22"/>
                          </a:lnTo>
                          <a:lnTo>
                            <a:pt x="701" y="14"/>
                          </a:lnTo>
                          <a:lnTo>
                            <a:pt x="699" y="0"/>
                          </a:lnTo>
                          <a:lnTo>
                            <a:pt x="20" y="0"/>
                          </a:lnTo>
                          <a:close/>
                        </a:path>
                      </a:pathLst>
                    </a:custGeom>
                    <a:solidFill>
                      <a:srgbClr val="FFC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30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758" y="2773"/>
                      <a:ext cx="44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0"/>
                        </a:cxn>
                        <a:cxn ang="0">
                          <a:pos x="10" y="11"/>
                        </a:cxn>
                        <a:cxn ang="0">
                          <a:pos x="19" y="21"/>
                        </a:cxn>
                        <a:cxn ang="0">
                          <a:pos x="35" y="34"/>
                        </a:cxn>
                        <a:cxn ang="0">
                          <a:pos x="53" y="46"/>
                        </a:cxn>
                        <a:cxn ang="0">
                          <a:pos x="72" y="53"/>
                        </a:cxn>
                        <a:cxn ang="0">
                          <a:pos x="89" y="57"/>
                        </a:cxn>
                        <a:cxn ang="0">
                          <a:pos x="82" y="70"/>
                        </a:cxn>
                        <a:cxn ang="0">
                          <a:pos x="59" y="67"/>
                        </a:cxn>
                        <a:cxn ang="0">
                          <a:pos x="35" y="69"/>
                        </a:cxn>
                        <a:cxn ang="0">
                          <a:pos x="19" y="78"/>
                        </a:cxn>
                        <a:cxn ang="0">
                          <a:pos x="22" y="70"/>
                        </a:cxn>
                        <a:cxn ang="0">
                          <a:pos x="21" y="62"/>
                        </a:cxn>
                        <a:cxn ang="0">
                          <a:pos x="16" y="50"/>
                        </a:cxn>
                        <a:cxn ang="0">
                          <a:pos x="9" y="39"/>
                        </a:cxn>
                        <a:cxn ang="0">
                          <a:pos x="2" y="27"/>
                        </a:cxn>
                        <a:cxn ang="0">
                          <a:pos x="0" y="14"/>
                        </a:cxn>
                        <a:cxn ang="0">
                          <a:pos x="5" y="0"/>
                        </a:cxn>
                      </a:cxnLst>
                      <a:rect l="0" t="0" r="r" b="b"/>
                      <a:pathLst>
                        <a:path w="89" h="78">
                          <a:moveTo>
                            <a:pt x="5" y="0"/>
                          </a:moveTo>
                          <a:lnTo>
                            <a:pt x="10" y="11"/>
                          </a:lnTo>
                          <a:lnTo>
                            <a:pt x="19" y="21"/>
                          </a:lnTo>
                          <a:lnTo>
                            <a:pt x="35" y="34"/>
                          </a:lnTo>
                          <a:lnTo>
                            <a:pt x="53" y="46"/>
                          </a:lnTo>
                          <a:lnTo>
                            <a:pt x="72" y="53"/>
                          </a:lnTo>
                          <a:lnTo>
                            <a:pt x="89" y="57"/>
                          </a:lnTo>
                          <a:lnTo>
                            <a:pt x="82" y="70"/>
                          </a:lnTo>
                          <a:lnTo>
                            <a:pt x="59" y="67"/>
                          </a:lnTo>
                          <a:lnTo>
                            <a:pt x="35" y="69"/>
                          </a:lnTo>
                          <a:lnTo>
                            <a:pt x="19" y="78"/>
                          </a:lnTo>
                          <a:lnTo>
                            <a:pt x="22" y="70"/>
                          </a:lnTo>
                          <a:lnTo>
                            <a:pt x="21" y="62"/>
                          </a:lnTo>
                          <a:lnTo>
                            <a:pt x="16" y="50"/>
                          </a:lnTo>
                          <a:lnTo>
                            <a:pt x="9" y="39"/>
                          </a:lnTo>
                          <a:lnTo>
                            <a:pt x="2" y="27"/>
                          </a:lnTo>
                          <a:lnTo>
                            <a:pt x="0" y="14"/>
                          </a:lnTo>
                          <a:lnTo>
                            <a:pt x="5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31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759" y="2821"/>
                      <a:ext cx="58" cy="3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8"/>
                        </a:cxn>
                        <a:cxn ang="0">
                          <a:pos x="3" y="0"/>
                        </a:cxn>
                        <a:cxn ang="0">
                          <a:pos x="7" y="8"/>
                        </a:cxn>
                        <a:cxn ang="0">
                          <a:pos x="16" y="12"/>
                        </a:cxn>
                        <a:cxn ang="0">
                          <a:pos x="33" y="19"/>
                        </a:cxn>
                        <a:cxn ang="0">
                          <a:pos x="50" y="24"/>
                        </a:cxn>
                        <a:cxn ang="0">
                          <a:pos x="77" y="30"/>
                        </a:cxn>
                        <a:cxn ang="0">
                          <a:pos x="107" y="35"/>
                        </a:cxn>
                        <a:cxn ang="0">
                          <a:pos x="117" y="62"/>
                        </a:cxn>
                        <a:cxn ang="0">
                          <a:pos x="83" y="54"/>
                        </a:cxn>
                        <a:cxn ang="0">
                          <a:pos x="56" y="51"/>
                        </a:cxn>
                        <a:cxn ang="0">
                          <a:pos x="35" y="55"/>
                        </a:cxn>
                        <a:cxn ang="0">
                          <a:pos x="19" y="65"/>
                        </a:cxn>
                        <a:cxn ang="0">
                          <a:pos x="19" y="57"/>
                        </a:cxn>
                        <a:cxn ang="0">
                          <a:pos x="19" y="49"/>
                        </a:cxn>
                        <a:cxn ang="0">
                          <a:pos x="16" y="41"/>
                        </a:cxn>
                        <a:cxn ang="0">
                          <a:pos x="7" y="28"/>
                        </a:cxn>
                        <a:cxn ang="0">
                          <a:pos x="0" y="18"/>
                        </a:cxn>
                        <a:cxn ang="0">
                          <a:pos x="0" y="8"/>
                        </a:cxn>
                      </a:cxnLst>
                      <a:rect l="0" t="0" r="r" b="b"/>
                      <a:pathLst>
                        <a:path w="117" h="65">
                          <a:moveTo>
                            <a:pt x="0" y="8"/>
                          </a:moveTo>
                          <a:lnTo>
                            <a:pt x="3" y="0"/>
                          </a:lnTo>
                          <a:lnTo>
                            <a:pt x="7" y="8"/>
                          </a:lnTo>
                          <a:lnTo>
                            <a:pt x="16" y="12"/>
                          </a:lnTo>
                          <a:lnTo>
                            <a:pt x="33" y="19"/>
                          </a:lnTo>
                          <a:lnTo>
                            <a:pt x="50" y="24"/>
                          </a:lnTo>
                          <a:lnTo>
                            <a:pt x="77" y="30"/>
                          </a:lnTo>
                          <a:lnTo>
                            <a:pt x="107" y="35"/>
                          </a:lnTo>
                          <a:lnTo>
                            <a:pt x="117" y="62"/>
                          </a:lnTo>
                          <a:lnTo>
                            <a:pt x="83" y="54"/>
                          </a:lnTo>
                          <a:lnTo>
                            <a:pt x="56" y="51"/>
                          </a:lnTo>
                          <a:lnTo>
                            <a:pt x="35" y="55"/>
                          </a:lnTo>
                          <a:lnTo>
                            <a:pt x="19" y="65"/>
                          </a:lnTo>
                          <a:lnTo>
                            <a:pt x="19" y="57"/>
                          </a:lnTo>
                          <a:lnTo>
                            <a:pt x="19" y="49"/>
                          </a:lnTo>
                          <a:lnTo>
                            <a:pt x="16" y="41"/>
                          </a:lnTo>
                          <a:lnTo>
                            <a:pt x="7" y="28"/>
                          </a:lnTo>
                          <a:lnTo>
                            <a:pt x="0" y="18"/>
                          </a:lnTo>
                          <a:lnTo>
                            <a:pt x="0" y="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32" name="Freeform 57"/>
                    <p:cNvSpPr>
                      <a:spLocks/>
                    </p:cNvSpPr>
                    <p:nvPr/>
                  </p:nvSpPr>
                  <p:spPr bwMode="auto">
                    <a:xfrm>
                      <a:off x="1756" y="2862"/>
                      <a:ext cx="69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2" y="10"/>
                        </a:cxn>
                        <a:cxn ang="0">
                          <a:pos x="8" y="0"/>
                        </a:cxn>
                        <a:cxn ang="0">
                          <a:pos x="16" y="13"/>
                        </a:cxn>
                        <a:cxn ang="0">
                          <a:pos x="25" y="19"/>
                        </a:cxn>
                        <a:cxn ang="0">
                          <a:pos x="36" y="26"/>
                        </a:cxn>
                        <a:cxn ang="0">
                          <a:pos x="54" y="33"/>
                        </a:cxn>
                        <a:cxn ang="0">
                          <a:pos x="76" y="39"/>
                        </a:cxn>
                        <a:cxn ang="0">
                          <a:pos x="99" y="46"/>
                        </a:cxn>
                        <a:cxn ang="0">
                          <a:pos x="131" y="56"/>
                        </a:cxn>
                        <a:cxn ang="0">
                          <a:pos x="137" y="82"/>
                        </a:cxn>
                        <a:cxn ang="0">
                          <a:pos x="104" y="68"/>
                        </a:cxn>
                        <a:cxn ang="0">
                          <a:pos x="81" y="59"/>
                        </a:cxn>
                        <a:cxn ang="0">
                          <a:pos x="61" y="56"/>
                        </a:cxn>
                        <a:cxn ang="0">
                          <a:pos x="46" y="56"/>
                        </a:cxn>
                        <a:cxn ang="0">
                          <a:pos x="38" y="62"/>
                        </a:cxn>
                        <a:cxn ang="0">
                          <a:pos x="28" y="72"/>
                        </a:cxn>
                        <a:cxn ang="0">
                          <a:pos x="26" y="61"/>
                        </a:cxn>
                        <a:cxn ang="0">
                          <a:pos x="16" y="46"/>
                        </a:cxn>
                        <a:cxn ang="0">
                          <a:pos x="8" y="36"/>
                        </a:cxn>
                        <a:cxn ang="0">
                          <a:pos x="0" y="24"/>
                        </a:cxn>
                        <a:cxn ang="0">
                          <a:pos x="2" y="10"/>
                        </a:cxn>
                      </a:cxnLst>
                      <a:rect l="0" t="0" r="r" b="b"/>
                      <a:pathLst>
                        <a:path w="137" h="82">
                          <a:moveTo>
                            <a:pt x="2" y="10"/>
                          </a:moveTo>
                          <a:lnTo>
                            <a:pt x="8" y="0"/>
                          </a:lnTo>
                          <a:lnTo>
                            <a:pt x="16" y="13"/>
                          </a:lnTo>
                          <a:lnTo>
                            <a:pt x="25" y="19"/>
                          </a:lnTo>
                          <a:lnTo>
                            <a:pt x="36" y="26"/>
                          </a:lnTo>
                          <a:lnTo>
                            <a:pt x="54" y="33"/>
                          </a:lnTo>
                          <a:lnTo>
                            <a:pt x="76" y="39"/>
                          </a:lnTo>
                          <a:lnTo>
                            <a:pt x="99" y="46"/>
                          </a:lnTo>
                          <a:lnTo>
                            <a:pt x="131" y="56"/>
                          </a:lnTo>
                          <a:lnTo>
                            <a:pt x="137" y="82"/>
                          </a:lnTo>
                          <a:lnTo>
                            <a:pt x="104" y="68"/>
                          </a:lnTo>
                          <a:lnTo>
                            <a:pt x="81" y="59"/>
                          </a:lnTo>
                          <a:lnTo>
                            <a:pt x="61" y="56"/>
                          </a:lnTo>
                          <a:lnTo>
                            <a:pt x="46" y="56"/>
                          </a:lnTo>
                          <a:lnTo>
                            <a:pt x="38" y="62"/>
                          </a:lnTo>
                          <a:lnTo>
                            <a:pt x="28" y="72"/>
                          </a:lnTo>
                          <a:lnTo>
                            <a:pt x="26" y="61"/>
                          </a:lnTo>
                          <a:lnTo>
                            <a:pt x="16" y="46"/>
                          </a:lnTo>
                          <a:lnTo>
                            <a:pt x="8" y="36"/>
                          </a:lnTo>
                          <a:lnTo>
                            <a:pt x="0" y="24"/>
                          </a:lnTo>
                          <a:lnTo>
                            <a:pt x="2" y="1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33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764" y="2906"/>
                      <a:ext cx="82" cy="91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28"/>
                        </a:cxn>
                        <a:cxn ang="0">
                          <a:pos x="0" y="16"/>
                        </a:cxn>
                        <a:cxn ang="0">
                          <a:pos x="0" y="9"/>
                        </a:cxn>
                        <a:cxn ang="0">
                          <a:pos x="6" y="0"/>
                        </a:cxn>
                        <a:cxn ang="0">
                          <a:pos x="18" y="13"/>
                        </a:cxn>
                        <a:cxn ang="0">
                          <a:pos x="37" y="26"/>
                        </a:cxn>
                        <a:cxn ang="0">
                          <a:pos x="56" y="35"/>
                        </a:cxn>
                        <a:cxn ang="0">
                          <a:pos x="83" y="43"/>
                        </a:cxn>
                        <a:cxn ang="0">
                          <a:pos x="122" y="51"/>
                        </a:cxn>
                        <a:cxn ang="0">
                          <a:pos x="130" y="72"/>
                        </a:cxn>
                        <a:cxn ang="0">
                          <a:pos x="110" y="66"/>
                        </a:cxn>
                        <a:cxn ang="0">
                          <a:pos x="89" y="62"/>
                        </a:cxn>
                        <a:cxn ang="0">
                          <a:pos x="79" y="65"/>
                        </a:cxn>
                        <a:cxn ang="0">
                          <a:pos x="76" y="75"/>
                        </a:cxn>
                        <a:cxn ang="0">
                          <a:pos x="82" y="88"/>
                        </a:cxn>
                        <a:cxn ang="0">
                          <a:pos x="90" y="100"/>
                        </a:cxn>
                        <a:cxn ang="0">
                          <a:pos x="107" y="120"/>
                        </a:cxn>
                        <a:cxn ang="0">
                          <a:pos x="130" y="140"/>
                        </a:cxn>
                        <a:cxn ang="0">
                          <a:pos x="163" y="164"/>
                        </a:cxn>
                        <a:cxn ang="0">
                          <a:pos x="163" y="180"/>
                        </a:cxn>
                        <a:cxn ang="0">
                          <a:pos x="149" y="171"/>
                        </a:cxn>
                        <a:cxn ang="0">
                          <a:pos x="130" y="161"/>
                        </a:cxn>
                        <a:cxn ang="0">
                          <a:pos x="104" y="140"/>
                        </a:cxn>
                        <a:cxn ang="0">
                          <a:pos x="82" y="118"/>
                        </a:cxn>
                        <a:cxn ang="0">
                          <a:pos x="63" y="100"/>
                        </a:cxn>
                        <a:cxn ang="0">
                          <a:pos x="44" y="79"/>
                        </a:cxn>
                        <a:cxn ang="0">
                          <a:pos x="28" y="61"/>
                        </a:cxn>
                        <a:cxn ang="0">
                          <a:pos x="11" y="45"/>
                        </a:cxn>
                        <a:cxn ang="0">
                          <a:pos x="1" y="28"/>
                        </a:cxn>
                      </a:cxnLst>
                      <a:rect l="0" t="0" r="r" b="b"/>
                      <a:pathLst>
                        <a:path w="163" h="180">
                          <a:moveTo>
                            <a:pt x="1" y="28"/>
                          </a:moveTo>
                          <a:lnTo>
                            <a:pt x="0" y="16"/>
                          </a:lnTo>
                          <a:lnTo>
                            <a:pt x="0" y="9"/>
                          </a:lnTo>
                          <a:lnTo>
                            <a:pt x="6" y="0"/>
                          </a:lnTo>
                          <a:lnTo>
                            <a:pt x="18" y="13"/>
                          </a:lnTo>
                          <a:lnTo>
                            <a:pt x="37" y="26"/>
                          </a:lnTo>
                          <a:lnTo>
                            <a:pt x="56" y="35"/>
                          </a:lnTo>
                          <a:lnTo>
                            <a:pt x="83" y="43"/>
                          </a:lnTo>
                          <a:lnTo>
                            <a:pt x="122" y="51"/>
                          </a:lnTo>
                          <a:lnTo>
                            <a:pt x="130" y="72"/>
                          </a:lnTo>
                          <a:lnTo>
                            <a:pt x="110" y="66"/>
                          </a:lnTo>
                          <a:lnTo>
                            <a:pt x="89" y="62"/>
                          </a:lnTo>
                          <a:lnTo>
                            <a:pt x="79" y="65"/>
                          </a:lnTo>
                          <a:lnTo>
                            <a:pt x="76" y="75"/>
                          </a:lnTo>
                          <a:lnTo>
                            <a:pt x="82" y="88"/>
                          </a:lnTo>
                          <a:lnTo>
                            <a:pt x="90" y="100"/>
                          </a:lnTo>
                          <a:lnTo>
                            <a:pt x="107" y="120"/>
                          </a:lnTo>
                          <a:lnTo>
                            <a:pt x="130" y="140"/>
                          </a:lnTo>
                          <a:lnTo>
                            <a:pt x="163" y="164"/>
                          </a:lnTo>
                          <a:lnTo>
                            <a:pt x="163" y="180"/>
                          </a:lnTo>
                          <a:lnTo>
                            <a:pt x="149" y="171"/>
                          </a:lnTo>
                          <a:lnTo>
                            <a:pt x="130" y="161"/>
                          </a:lnTo>
                          <a:lnTo>
                            <a:pt x="104" y="140"/>
                          </a:lnTo>
                          <a:lnTo>
                            <a:pt x="82" y="118"/>
                          </a:lnTo>
                          <a:lnTo>
                            <a:pt x="63" y="100"/>
                          </a:lnTo>
                          <a:lnTo>
                            <a:pt x="44" y="79"/>
                          </a:lnTo>
                          <a:lnTo>
                            <a:pt x="28" y="61"/>
                          </a:lnTo>
                          <a:lnTo>
                            <a:pt x="11" y="45"/>
                          </a:lnTo>
                          <a:lnTo>
                            <a:pt x="1" y="2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34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1766" y="2745"/>
                      <a:ext cx="33" cy="2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8" y="8"/>
                        </a:cxn>
                        <a:cxn ang="0">
                          <a:pos x="20" y="17"/>
                        </a:cxn>
                        <a:cxn ang="0">
                          <a:pos x="33" y="26"/>
                        </a:cxn>
                        <a:cxn ang="0">
                          <a:pos x="47" y="35"/>
                        </a:cxn>
                        <a:cxn ang="0">
                          <a:pos x="61" y="42"/>
                        </a:cxn>
                        <a:cxn ang="0">
                          <a:pos x="68" y="48"/>
                        </a:cxn>
                        <a:cxn ang="0">
                          <a:pos x="51" y="54"/>
                        </a:cxn>
                        <a:cxn ang="0">
                          <a:pos x="33" y="48"/>
                        </a:cxn>
                        <a:cxn ang="0">
                          <a:pos x="15" y="41"/>
                        </a:cxn>
                        <a:cxn ang="0">
                          <a:pos x="0" y="33"/>
                        </a:cxn>
                        <a:cxn ang="0">
                          <a:pos x="1" y="26"/>
                        </a:cxn>
                        <a:cxn ang="0">
                          <a:pos x="3" y="1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68" h="54">
                          <a:moveTo>
                            <a:pt x="0" y="0"/>
                          </a:moveTo>
                          <a:lnTo>
                            <a:pt x="8" y="8"/>
                          </a:lnTo>
                          <a:lnTo>
                            <a:pt x="20" y="17"/>
                          </a:lnTo>
                          <a:lnTo>
                            <a:pt x="33" y="26"/>
                          </a:lnTo>
                          <a:lnTo>
                            <a:pt x="47" y="35"/>
                          </a:lnTo>
                          <a:lnTo>
                            <a:pt x="61" y="42"/>
                          </a:lnTo>
                          <a:lnTo>
                            <a:pt x="68" y="48"/>
                          </a:lnTo>
                          <a:lnTo>
                            <a:pt x="51" y="54"/>
                          </a:lnTo>
                          <a:lnTo>
                            <a:pt x="33" y="48"/>
                          </a:lnTo>
                          <a:lnTo>
                            <a:pt x="15" y="41"/>
                          </a:lnTo>
                          <a:lnTo>
                            <a:pt x="0" y="33"/>
                          </a:lnTo>
                          <a:lnTo>
                            <a:pt x="1" y="26"/>
                          </a:lnTo>
                          <a:lnTo>
                            <a:pt x="3" y="1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35" name="Freeform 60"/>
                    <p:cNvSpPr>
                      <a:spLocks/>
                    </p:cNvSpPr>
                    <p:nvPr/>
                  </p:nvSpPr>
                  <p:spPr bwMode="auto">
                    <a:xfrm>
                      <a:off x="1827" y="2738"/>
                      <a:ext cx="287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274" y="124"/>
                        </a:cxn>
                        <a:cxn ang="0">
                          <a:pos x="230" y="141"/>
                        </a:cxn>
                        <a:cxn ang="0">
                          <a:pos x="138" y="157"/>
                        </a:cxn>
                        <a:cxn ang="0">
                          <a:pos x="0" y="164"/>
                        </a:cxn>
                        <a:cxn ang="0">
                          <a:pos x="161" y="190"/>
                        </a:cxn>
                        <a:cxn ang="0">
                          <a:pos x="341" y="176"/>
                        </a:cxn>
                        <a:cxn ang="0">
                          <a:pos x="469" y="138"/>
                        </a:cxn>
                        <a:cxn ang="0">
                          <a:pos x="509" y="132"/>
                        </a:cxn>
                        <a:cxn ang="0">
                          <a:pos x="491" y="163"/>
                        </a:cxn>
                        <a:cxn ang="0">
                          <a:pos x="401" y="206"/>
                        </a:cxn>
                        <a:cxn ang="0">
                          <a:pos x="239" y="241"/>
                        </a:cxn>
                        <a:cxn ang="0">
                          <a:pos x="140" y="275"/>
                        </a:cxn>
                        <a:cxn ang="0">
                          <a:pos x="323" y="271"/>
                        </a:cxn>
                        <a:cxn ang="0">
                          <a:pos x="445" y="241"/>
                        </a:cxn>
                        <a:cxn ang="0">
                          <a:pos x="518" y="216"/>
                        </a:cxn>
                        <a:cxn ang="0">
                          <a:pos x="519" y="233"/>
                        </a:cxn>
                        <a:cxn ang="0">
                          <a:pos x="458" y="277"/>
                        </a:cxn>
                        <a:cxn ang="0">
                          <a:pos x="345" y="319"/>
                        </a:cxn>
                        <a:cxn ang="0">
                          <a:pos x="187" y="347"/>
                        </a:cxn>
                        <a:cxn ang="0">
                          <a:pos x="240" y="365"/>
                        </a:cxn>
                        <a:cxn ang="0">
                          <a:pos x="378" y="359"/>
                        </a:cxn>
                        <a:cxn ang="0">
                          <a:pos x="494" y="323"/>
                        </a:cxn>
                        <a:cxn ang="0">
                          <a:pos x="504" y="336"/>
                        </a:cxn>
                        <a:cxn ang="0">
                          <a:pos x="471" y="371"/>
                        </a:cxn>
                        <a:cxn ang="0">
                          <a:pos x="385" y="408"/>
                        </a:cxn>
                        <a:cxn ang="0">
                          <a:pos x="283" y="424"/>
                        </a:cxn>
                        <a:cxn ang="0">
                          <a:pos x="130" y="427"/>
                        </a:cxn>
                        <a:cxn ang="0">
                          <a:pos x="237" y="453"/>
                        </a:cxn>
                        <a:cxn ang="0">
                          <a:pos x="335" y="454"/>
                        </a:cxn>
                        <a:cxn ang="0">
                          <a:pos x="425" y="439"/>
                        </a:cxn>
                        <a:cxn ang="0">
                          <a:pos x="462" y="442"/>
                        </a:cxn>
                        <a:cxn ang="0">
                          <a:pos x="441" y="467"/>
                        </a:cxn>
                        <a:cxn ang="0">
                          <a:pos x="389" y="487"/>
                        </a:cxn>
                        <a:cxn ang="0">
                          <a:pos x="199" y="507"/>
                        </a:cxn>
                        <a:cxn ang="0">
                          <a:pos x="356" y="518"/>
                        </a:cxn>
                        <a:cxn ang="0">
                          <a:pos x="366" y="537"/>
                        </a:cxn>
                        <a:cxn ang="0">
                          <a:pos x="426" y="519"/>
                        </a:cxn>
                        <a:cxn ang="0">
                          <a:pos x="469" y="486"/>
                        </a:cxn>
                        <a:cxn ang="0">
                          <a:pos x="557" y="354"/>
                        </a:cxn>
                        <a:cxn ang="0">
                          <a:pos x="561" y="328"/>
                        </a:cxn>
                        <a:cxn ang="0">
                          <a:pos x="549" y="302"/>
                        </a:cxn>
                        <a:cxn ang="0">
                          <a:pos x="560" y="277"/>
                        </a:cxn>
                        <a:cxn ang="0">
                          <a:pos x="575" y="252"/>
                        </a:cxn>
                        <a:cxn ang="0">
                          <a:pos x="565" y="224"/>
                        </a:cxn>
                        <a:cxn ang="0">
                          <a:pos x="552" y="200"/>
                        </a:cxn>
                        <a:cxn ang="0">
                          <a:pos x="568" y="173"/>
                        </a:cxn>
                        <a:cxn ang="0">
                          <a:pos x="567" y="140"/>
                        </a:cxn>
                        <a:cxn ang="0">
                          <a:pos x="554" y="115"/>
                        </a:cxn>
                        <a:cxn ang="0">
                          <a:pos x="565" y="89"/>
                        </a:cxn>
                        <a:cxn ang="0">
                          <a:pos x="575" y="62"/>
                        </a:cxn>
                        <a:cxn ang="0">
                          <a:pos x="561" y="38"/>
                        </a:cxn>
                        <a:cxn ang="0">
                          <a:pos x="498" y="39"/>
                        </a:cxn>
                        <a:cxn ang="0">
                          <a:pos x="373" y="82"/>
                        </a:cxn>
                        <a:cxn ang="0">
                          <a:pos x="231" y="105"/>
                        </a:cxn>
                      </a:cxnLst>
                      <a:rect l="0" t="0" r="r" b="b"/>
                      <a:pathLst>
                        <a:path w="575" h="539">
                          <a:moveTo>
                            <a:pt x="231" y="105"/>
                          </a:moveTo>
                          <a:lnTo>
                            <a:pt x="147" y="111"/>
                          </a:lnTo>
                          <a:lnTo>
                            <a:pt x="274" y="124"/>
                          </a:lnTo>
                          <a:lnTo>
                            <a:pt x="266" y="130"/>
                          </a:lnTo>
                          <a:lnTo>
                            <a:pt x="250" y="135"/>
                          </a:lnTo>
                          <a:lnTo>
                            <a:pt x="230" y="141"/>
                          </a:lnTo>
                          <a:lnTo>
                            <a:pt x="203" y="148"/>
                          </a:lnTo>
                          <a:lnTo>
                            <a:pt x="174" y="154"/>
                          </a:lnTo>
                          <a:lnTo>
                            <a:pt x="138" y="157"/>
                          </a:lnTo>
                          <a:lnTo>
                            <a:pt x="94" y="161"/>
                          </a:lnTo>
                          <a:lnTo>
                            <a:pt x="48" y="164"/>
                          </a:lnTo>
                          <a:lnTo>
                            <a:pt x="0" y="164"/>
                          </a:lnTo>
                          <a:lnTo>
                            <a:pt x="75" y="181"/>
                          </a:lnTo>
                          <a:lnTo>
                            <a:pt x="121" y="190"/>
                          </a:lnTo>
                          <a:lnTo>
                            <a:pt x="161" y="190"/>
                          </a:lnTo>
                          <a:lnTo>
                            <a:pt x="210" y="190"/>
                          </a:lnTo>
                          <a:lnTo>
                            <a:pt x="282" y="184"/>
                          </a:lnTo>
                          <a:lnTo>
                            <a:pt x="341" y="176"/>
                          </a:lnTo>
                          <a:lnTo>
                            <a:pt x="392" y="164"/>
                          </a:lnTo>
                          <a:lnTo>
                            <a:pt x="445" y="147"/>
                          </a:lnTo>
                          <a:lnTo>
                            <a:pt x="469" y="138"/>
                          </a:lnTo>
                          <a:lnTo>
                            <a:pt x="491" y="131"/>
                          </a:lnTo>
                          <a:lnTo>
                            <a:pt x="502" y="128"/>
                          </a:lnTo>
                          <a:lnTo>
                            <a:pt x="509" y="132"/>
                          </a:lnTo>
                          <a:lnTo>
                            <a:pt x="509" y="141"/>
                          </a:lnTo>
                          <a:lnTo>
                            <a:pt x="504" y="151"/>
                          </a:lnTo>
                          <a:lnTo>
                            <a:pt x="491" y="163"/>
                          </a:lnTo>
                          <a:lnTo>
                            <a:pt x="469" y="177"/>
                          </a:lnTo>
                          <a:lnTo>
                            <a:pt x="438" y="190"/>
                          </a:lnTo>
                          <a:lnTo>
                            <a:pt x="401" y="206"/>
                          </a:lnTo>
                          <a:lnTo>
                            <a:pt x="352" y="220"/>
                          </a:lnTo>
                          <a:lnTo>
                            <a:pt x="295" y="232"/>
                          </a:lnTo>
                          <a:lnTo>
                            <a:pt x="239" y="241"/>
                          </a:lnTo>
                          <a:lnTo>
                            <a:pt x="180" y="250"/>
                          </a:lnTo>
                          <a:lnTo>
                            <a:pt x="75" y="260"/>
                          </a:lnTo>
                          <a:lnTo>
                            <a:pt x="140" y="275"/>
                          </a:lnTo>
                          <a:lnTo>
                            <a:pt x="191" y="282"/>
                          </a:lnTo>
                          <a:lnTo>
                            <a:pt x="256" y="280"/>
                          </a:lnTo>
                          <a:lnTo>
                            <a:pt x="323" y="271"/>
                          </a:lnTo>
                          <a:lnTo>
                            <a:pt x="372" y="260"/>
                          </a:lnTo>
                          <a:lnTo>
                            <a:pt x="412" y="250"/>
                          </a:lnTo>
                          <a:lnTo>
                            <a:pt x="445" y="241"/>
                          </a:lnTo>
                          <a:lnTo>
                            <a:pt x="479" y="229"/>
                          </a:lnTo>
                          <a:lnTo>
                            <a:pt x="505" y="219"/>
                          </a:lnTo>
                          <a:lnTo>
                            <a:pt x="518" y="216"/>
                          </a:lnTo>
                          <a:lnTo>
                            <a:pt x="525" y="216"/>
                          </a:lnTo>
                          <a:lnTo>
                            <a:pt x="524" y="224"/>
                          </a:lnTo>
                          <a:lnTo>
                            <a:pt x="519" y="233"/>
                          </a:lnTo>
                          <a:lnTo>
                            <a:pt x="509" y="246"/>
                          </a:lnTo>
                          <a:lnTo>
                            <a:pt x="485" y="262"/>
                          </a:lnTo>
                          <a:lnTo>
                            <a:pt x="458" y="277"/>
                          </a:lnTo>
                          <a:lnTo>
                            <a:pt x="429" y="290"/>
                          </a:lnTo>
                          <a:lnTo>
                            <a:pt x="390" y="305"/>
                          </a:lnTo>
                          <a:lnTo>
                            <a:pt x="345" y="319"/>
                          </a:lnTo>
                          <a:lnTo>
                            <a:pt x="277" y="333"/>
                          </a:lnTo>
                          <a:lnTo>
                            <a:pt x="231" y="342"/>
                          </a:lnTo>
                          <a:lnTo>
                            <a:pt x="187" y="347"/>
                          </a:lnTo>
                          <a:lnTo>
                            <a:pt x="121" y="351"/>
                          </a:lnTo>
                          <a:lnTo>
                            <a:pt x="188" y="361"/>
                          </a:lnTo>
                          <a:lnTo>
                            <a:pt x="240" y="365"/>
                          </a:lnTo>
                          <a:lnTo>
                            <a:pt x="283" y="366"/>
                          </a:lnTo>
                          <a:lnTo>
                            <a:pt x="332" y="365"/>
                          </a:lnTo>
                          <a:lnTo>
                            <a:pt x="378" y="359"/>
                          </a:lnTo>
                          <a:lnTo>
                            <a:pt x="416" y="349"/>
                          </a:lnTo>
                          <a:lnTo>
                            <a:pt x="446" y="339"/>
                          </a:lnTo>
                          <a:lnTo>
                            <a:pt x="494" y="323"/>
                          </a:lnTo>
                          <a:lnTo>
                            <a:pt x="500" y="323"/>
                          </a:lnTo>
                          <a:lnTo>
                            <a:pt x="505" y="326"/>
                          </a:lnTo>
                          <a:lnTo>
                            <a:pt x="504" y="336"/>
                          </a:lnTo>
                          <a:lnTo>
                            <a:pt x="498" y="347"/>
                          </a:lnTo>
                          <a:lnTo>
                            <a:pt x="487" y="359"/>
                          </a:lnTo>
                          <a:lnTo>
                            <a:pt x="471" y="371"/>
                          </a:lnTo>
                          <a:lnTo>
                            <a:pt x="442" y="385"/>
                          </a:lnTo>
                          <a:lnTo>
                            <a:pt x="412" y="398"/>
                          </a:lnTo>
                          <a:lnTo>
                            <a:pt x="385" y="408"/>
                          </a:lnTo>
                          <a:lnTo>
                            <a:pt x="352" y="415"/>
                          </a:lnTo>
                          <a:lnTo>
                            <a:pt x="322" y="420"/>
                          </a:lnTo>
                          <a:lnTo>
                            <a:pt x="283" y="424"/>
                          </a:lnTo>
                          <a:lnTo>
                            <a:pt x="240" y="426"/>
                          </a:lnTo>
                          <a:lnTo>
                            <a:pt x="197" y="427"/>
                          </a:lnTo>
                          <a:lnTo>
                            <a:pt x="130" y="427"/>
                          </a:lnTo>
                          <a:lnTo>
                            <a:pt x="166" y="439"/>
                          </a:lnTo>
                          <a:lnTo>
                            <a:pt x="199" y="448"/>
                          </a:lnTo>
                          <a:lnTo>
                            <a:pt x="237" y="453"/>
                          </a:lnTo>
                          <a:lnTo>
                            <a:pt x="269" y="454"/>
                          </a:lnTo>
                          <a:lnTo>
                            <a:pt x="302" y="456"/>
                          </a:lnTo>
                          <a:lnTo>
                            <a:pt x="335" y="454"/>
                          </a:lnTo>
                          <a:lnTo>
                            <a:pt x="363" y="453"/>
                          </a:lnTo>
                          <a:lnTo>
                            <a:pt x="389" y="448"/>
                          </a:lnTo>
                          <a:lnTo>
                            <a:pt x="425" y="439"/>
                          </a:lnTo>
                          <a:lnTo>
                            <a:pt x="451" y="433"/>
                          </a:lnTo>
                          <a:lnTo>
                            <a:pt x="461" y="434"/>
                          </a:lnTo>
                          <a:lnTo>
                            <a:pt x="462" y="442"/>
                          </a:lnTo>
                          <a:lnTo>
                            <a:pt x="459" y="450"/>
                          </a:lnTo>
                          <a:lnTo>
                            <a:pt x="452" y="458"/>
                          </a:lnTo>
                          <a:lnTo>
                            <a:pt x="441" y="467"/>
                          </a:lnTo>
                          <a:lnTo>
                            <a:pt x="428" y="473"/>
                          </a:lnTo>
                          <a:lnTo>
                            <a:pt x="412" y="480"/>
                          </a:lnTo>
                          <a:lnTo>
                            <a:pt x="389" y="487"/>
                          </a:lnTo>
                          <a:lnTo>
                            <a:pt x="339" y="494"/>
                          </a:lnTo>
                          <a:lnTo>
                            <a:pt x="292" y="500"/>
                          </a:lnTo>
                          <a:lnTo>
                            <a:pt x="199" y="507"/>
                          </a:lnTo>
                          <a:lnTo>
                            <a:pt x="320" y="513"/>
                          </a:lnTo>
                          <a:lnTo>
                            <a:pt x="345" y="513"/>
                          </a:lnTo>
                          <a:lnTo>
                            <a:pt x="356" y="518"/>
                          </a:lnTo>
                          <a:lnTo>
                            <a:pt x="362" y="524"/>
                          </a:lnTo>
                          <a:lnTo>
                            <a:pt x="360" y="533"/>
                          </a:lnTo>
                          <a:lnTo>
                            <a:pt x="366" y="537"/>
                          </a:lnTo>
                          <a:lnTo>
                            <a:pt x="381" y="539"/>
                          </a:lnTo>
                          <a:lnTo>
                            <a:pt x="405" y="530"/>
                          </a:lnTo>
                          <a:lnTo>
                            <a:pt x="426" y="519"/>
                          </a:lnTo>
                          <a:lnTo>
                            <a:pt x="442" y="509"/>
                          </a:lnTo>
                          <a:lnTo>
                            <a:pt x="455" y="500"/>
                          </a:lnTo>
                          <a:lnTo>
                            <a:pt x="469" y="486"/>
                          </a:lnTo>
                          <a:lnTo>
                            <a:pt x="512" y="428"/>
                          </a:lnTo>
                          <a:lnTo>
                            <a:pt x="544" y="379"/>
                          </a:lnTo>
                          <a:lnTo>
                            <a:pt x="557" y="354"/>
                          </a:lnTo>
                          <a:lnTo>
                            <a:pt x="560" y="344"/>
                          </a:lnTo>
                          <a:lnTo>
                            <a:pt x="561" y="336"/>
                          </a:lnTo>
                          <a:lnTo>
                            <a:pt x="561" y="328"/>
                          </a:lnTo>
                          <a:lnTo>
                            <a:pt x="555" y="318"/>
                          </a:lnTo>
                          <a:lnTo>
                            <a:pt x="551" y="311"/>
                          </a:lnTo>
                          <a:lnTo>
                            <a:pt x="549" y="302"/>
                          </a:lnTo>
                          <a:lnTo>
                            <a:pt x="551" y="292"/>
                          </a:lnTo>
                          <a:lnTo>
                            <a:pt x="555" y="285"/>
                          </a:lnTo>
                          <a:lnTo>
                            <a:pt x="560" y="277"/>
                          </a:lnTo>
                          <a:lnTo>
                            <a:pt x="565" y="269"/>
                          </a:lnTo>
                          <a:lnTo>
                            <a:pt x="571" y="260"/>
                          </a:lnTo>
                          <a:lnTo>
                            <a:pt x="575" y="252"/>
                          </a:lnTo>
                          <a:lnTo>
                            <a:pt x="574" y="241"/>
                          </a:lnTo>
                          <a:lnTo>
                            <a:pt x="570" y="232"/>
                          </a:lnTo>
                          <a:lnTo>
                            <a:pt x="565" y="224"/>
                          </a:lnTo>
                          <a:lnTo>
                            <a:pt x="560" y="217"/>
                          </a:lnTo>
                          <a:lnTo>
                            <a:pt x="554" y="209"/>
                          </a:lnTo>
                          <a:lnTo>
                            <a:pt x="552" y="200"/>
                          </a:lnTo>
                          <a:lnTo>
                            <a:pt x="554" y="192"/>
                          </a:lnTo>
                          <a:lnTo>
                            <a:pt x="561" y="181"/>
                          </a:lnTo>
                          <a:lnTo>
                            <a:pt x="568" y="173"/>
                          </a:lnTo>
                          <a:lnTo>
                            <a:pt x="571" y="164"/>
                          </a:lnTo>
                          <a:lnTo>
                            <a:pt x="571" y="151"/>
                          </a:lnTo>
                          <a:lnTo>
                            <a:pt x="567" y="140"/>
                          </a:lnTo>
                          <a:lnTo>
                            <a:pt x="560" y="131"/>
                          </a:lnTo>
                          <a:lnTo>
                            <a:pt x="557" y="125"/>
                          </a:lnTo>
                          <a:lnTo>
                            <a:pt x="554" y="115"/>
                          </a:lnTo>
                          <a:lnTo>
                            <a:pt x="555" y="104"/>
                          </a:lnTo>
                          <a:lnTo>
                            <a:pt x="561" y="95"/>
                          </a:lnTo>
                          <a:lnTo>
                            <a:pt x="565" y="89"/>
                          </a:lnTo>
                          <a:lnTo>
                            <a:pt x="571" y="82"/>
                          </a:lnTo>
                          <a:lnTo>
                            <a:pt x="574" y="73"/>
                          </a:lnTo>
                          <a:lnTo>
                            <a:pt x="575" y="62"/>
                          </a:lnTo>
                          <a:lnTo>
                            <a:pt x="573" y="56"/>
                          </a:lnTo>
                          <a:lnTo>
                            <a:pt x="567" y="46"/>
                          </a:lnTo>
                          <a:lnTo>
                            <a:pt x="561" y="38"/>
                          </a:lnTo>
                          <a:lnTo>
                            <a:pt x="557" y="26"/>
                          </a:lnTo>
                          <a:lnTo>
                            <a:pt x="557" y="0"/>
                          </a:lnTo>
                          <a:lnTo>
                            <a:pt x="498" y="39"/>
                          </a:lnTo>
                          <a:lnTo>
                            <a:pt x="462" y="54"/>
                          </a:lnTo>
                          <a:lnTo>
                            <a:pt x="421" y="67"/>
                          </a:lnTo>
                          <a:lnTo>
                            <a:pt x="373" y="82"/>
                          </a:lnTo>
                          <a:lnTo>
                            <a:pt x="330" y="91"/>
                          </a:lnTo>
                          <a:lnTo>
                            <a:pt x="287" y="98"/>
                          </a:lnTo>
                          <a:lnTo>
                            <a:pt x="231" y="105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122" name="Group 61"/>
                <p:cNvGrpSpPr>
                  <a:grpSpLocks/>
                </p:cNvGrpSpPr>
                <p:nvPr/>
              </p:nvGrpSpPr>
              <p:grpSpPr bwMode="auto">
                <a:xfrm>
                  <a:off x="1995" y="2781"/>
                  <a:ext cx="85" cy="171"/>
                  <a:chOff x="1995" y="2781"/>
                  <a:chExt cx="85" cy="171"/>
                </a:xfrm>
              </p:grpSpPr>
              <p:sp>
                <p:nvSpPr>
                  <p:cNvPr id="123" name="Freeform 62"/>
                  <p:cNvSpPr>
                    <a:spLocks/>
                  </p:cNvSpPr>
                  <p:nvPr/>
                </p:nvSpPr>
                <p:spPr bwMode="auto">
                  <a:xfrm>
                    <a:off x="2011" y="2827"/>
                    <a:ext cx="66" cy="27"/>
                  </a:xfrm>
                  <a:custGeom>
                    <a:avLst/>
                    <a:gdLst/>
                    <a:ahLst/>
                    <a:cxnLst>
                      <a:cxn ang="0">
                        <a:pos x="131" y="10"/>
                      </a:cxn>
                      <a:cxn ang="0">
                        <a:pos x="119" y="0"/>
                      </a:cxn>
                      <a:cxn ang="0">
                        <a:pos x="79" y="21"/>
                      </a:cxn>
                      <a:cxn ang="0">
                        <a:pos x="39" y="35"/>
                      </a:cxn>
                      <a:cxn ang="0">
                        <a:pos x="0" y="46"/>
                      </a:cxn>
                      <a:cxn ang="0">
                        <a:pos x="7" y="54"/>
                      </a:cxn>
                      <a:cxn ang="0">
                        <a:pos x="34" y="54"/>
                      </a:cxn>
                      <a:cxn ang="0">
                        <a:pos x="70" y="47"/>
                      </a:cxn>
                      <a:cxn ang="0">
                        <a:pos x="103" y="31"/>
                      </a:cxn>
                      <a:cxn ang="0">
                        <a:pos x="131" y="10"/>
                      </a:cxn>
                    </a:cxnLst>
                    <a:rect l="0" t="0" r="r" b="b"/>
                    <a:pathLst>
                      <a:path w="131" h="54">
                        <a:moveTo>
                          <a:pt x="131" y="10"/>
                        </a:moveTo>
                        <a:lnTo>
                          <a:pt x="119" y="0"/>
                        </a:lnTo>
                        <a:lnTo>
                          <a:pt x="79" y="21"/>
                        </a:lnTo>
                        <a:lnTo>
                          <a:pt x="39" y="35"/>
                        </a:lnTo>
                        <a:lnTo>
                          <a:pt x="0" y="46"/>
                        </a:lnTo>
                        <a:lnTo>
                          <a:pt x="7" y="54"/>
                        </a:lnTo>
                        <a:lnTo>
                          <a:pt x="34" y="54"/>
                        </a:lnTo>
                        <a:lnTo>
                          <a:pt x="70" y="47"/>
                        </a:lnTo>
                        <a:lnTo>
                          <a:pt x="103" y="31"/>
                        </a:lnTo>
                        <a:lnTo>
                          <a:pt x="131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24" name="Freeform 63"/>
                  <p:cNvSpPr>
                    <a:spLocks/>
                  </p:cNvSpPr>
                  <p:nvPr/>
                </p:nvSpPr>
                <p:spPr bwMode="auto">
                  <a:xfrm>
                    <a:off x="2023" y="2870"/>
                    <a:ext cx="57" cy="31"/>
                  </a:xfrm>
                  <a:custGeom>
                    <a:avLst/>
                    <a:gdLst/>
                    <a:ahLst/>
                    <a:cxnLst>
                      <a:cxn ang="0">
                        <a:pos x="115" y="12"/>
                      </a:cxn>
                      <a:cxn ang="0">
                        <a:pos x="108" y="0"/>
                      </a:cxn>
                      <a:cxn ang="0">
                        <a:pos x="69" y="27"/>
                      </a:cxn>
                      <a:cxn ang="0">
                        <a:pos x="39" y="40"/>
                      </a:cxn>
                      <a:cxn ang="0">
                        <a:pos x="0" y="52"/>
                      </a:cxn>
                      <a:cxn ang="0">
                        <a:pos x="8" y="62"/>
                      </a:cxn>
                      <a:cxn ang="0">
                        <a:pos x="33" y="62"/>
                      </a:cxn>
                      <a:cxn ang="0">
                        <a:pos x="58" y="55"/>
                      </a:cxn>
                      <a:cxn ang="0">
                        <a:pos x="88" y="36"/>
                      </a:cxn>
                      <a:cxn ang="0">
                        <a:pos x="115" y="12"/>
                      </a:cxn>
                    </a:cxnLst>
                    <a:rect l="0" t="0" r="r" b="b"/>
                    <a:pathLst>
                      <a:path w="115" h="62">
                        <a:moveTo>
                          <a:pt x="115" y="12"/>
                        </a:moveTo>
                        <a:lnTo>
                          <a:pt x="108" y="0"/>
                        </a:lnTo>
                        <a:lnTo>
                          <a:pt x="69" y="27"/>
                        </a:lnTo>
                        <a:lnTo>
                          <a:pt x="39" y="40"/>
                        </a:lnTo>
                        <a:lnTo>
                          <a:pt x="0" y="52"/>
                        </a:lnTo>
                        <a:lnTo>
                          <a:pt x="8" y="62"/>
                        </a:lnTo>
                        <a:lnTo>
                          <a:pt x="33" y="62"/>
                        </a:lnTo>
                        <a:lnTo>
                          <a:pt x="58" y="55"/>
                        </a:lnTo>
                        <a:lnTo>
                          <a:pt x="88" y="36"/>
                        </a:lnTo>
                        <a:lnTo>
                          <a:pt x="115" y="12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25" name="Freeform 64"/>
                  <p:cNvSpPr>
                    <a:spLocks/>
                  </p:cNvSpPr>
                  <p:nvPr/>
                </p:nvSpPr>
                <p:spPr bwMode="auto">
                  <a:xfrm>
                    <a:off x="2019" y="2921"/>
                    <a:ext cx="59" cy="31"/>
                  </a:xfrm>
                  <a:custGeom>
                    <a:avLst/>
                    <a:gdLst/>
                    <a:ahLst/>
                    <a:cxnLst>
                      <a:cxn ang="0">
                        <a:pos x="116" y="9"/>
                      </a:cxn>
                      <a:cxn ang="0">
                        <a:pos x="108" y="0"/>
                      </a:cxn>
                      <a:cxn ang="0">
                        <a:pos x="72" y="24"/>
                      </a:cxn>
                      <a:cxn ang="0">
                        <a:pos x="39" y="39"/>
                      </a:cxn>
                      <a:cxn ang="0">
                        <a:pos x="0" y="49"/>
                      </a:cxn>
                      <a:cxn ang="0">
                        <a:pos x="7" y="60"/>
                      </a:cxn>
                      <a:cxn ang="0">
                        <a:pos x="32" y="58"/>
                      </a:cxn>
                      <a:cxn ang="0">
                        <a:pos x="63" y="51"/>
                      </a:cxn>
                      <a:cxn ang="0">
                        <a:pos x="95" y="31"/>
                      </a:cxn>
                      <a:cxn ang="0">
                        <a:pos x="116" y="9"/>
                      </a:cxn>
                    </a:cxnLst>
                    <a:rect l="0" t="0" r="r" b="b"/>
                    <a:pathLst>
                      <a:path w="116" h="60">
                        <a:moveTo>
                          <a:pt x="116" y="9"/>
                        </a:moveTo>
                        <a:lnTo>
                          <a:pt x="108" y="0"/>
                        </a:lnTo>
                        <a:lnTo>
                          <a:pt x="72" y="24"/>
                        </a:lnTo>
                        <a:lnTo>
                          <a:pt x="39" y="39"/>
                        </a:lnTo>
                        <a:lnTo>
                          <a:pt x="0" y="49"/>
                        </a:lnTo>
                        <a:lnTo>
                          <a:pt x="7" y="60"/>
                        </a:lnTo>
                        <a:lnTo>
                          <a:pt x="32" y="58"/>
                        </a:lnTo>
                        <a:lnTo>
                          <a:pt x="63" y="51"/>
                        </a:lnTo>
                        <a:lnTo>
                          <a:pt x="95" y="31"/>
                        </a:lnTo>
                        <a:lnTo>
                          <a:pt x="116" y="9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26" name="Freeform 65"/>
                  <p:cNvSpPr>
                    <a:spLocks/>
                  </p:cNvSpPr>
                  <p:nvPr/>
                </p:nvSpPr>
                <p:spPr bwMode="auto">
                  <a:xfrm>
                    <a:off x="1995" y="2781"/>
                    <a:ext cx="67" cy="27"/>
                  </a:xfrm>
                  <a:custGeom>
                    <a:avLst/>
                    <a:gdLst/>
                    <a:ahLst/>
                    <a:cxnLst>
                      <a:cxn ang="0">
                        <a:pos x="135" y="10"/>
                      </a:cxn>
                      <a:cxn ang="0">
                        <a:pos x="121" y="0"/>
                      </a:cxn>
                      <a:cxn ang="0">
                        <a:pos x="76" y="20"/>
                      </a:cxn>
                      <a:cxn ang="0">
                        <a:pos x="39" y="33"/>
                      </a:cxn>
                      <a:cxn ang="0">
                        <a:pos x="0" y="43"/>
                      </a:cxn>
                      <a:cxn ang="0">
                        <a:pos x="9" y="53"/>
                      </a:cxn>
                      <a:cxn ang="0">
                        <a:pos x="33" y="52"/>
                      </a:cxn>
                      <a:cxn ang="0">
                        <a:pos x="65" y="45"/>
                      </a:cxn>
                      <a:cxn ang="0">
                        <a:pos x="100" y="32"/>
                      </a:cxn>
                      <a:cxn ang="0">
                        <a:pos x="135" y="10"/>
                      </a:cxn>
                    </a:cxnLst>
                    <a:rect l="0" t="0" r="r" b="b"/>
                    <a:pathLst>
                      <a:path w="135" h="53">
                        <a:moveTo>
                          <a:pt x="135" y="10"/>
                        </a:moveTo>
                        <a:lnTo>
                          <a:pt x="121" y="0"/>
                        </a:lnTo>
                        <a:lnTo>
                          <a:pt x="76" y="20"/>
                        </a:lnTo>
                        <a:lnTo>
                          <a:pt x="39" y="33"/>
                        </a:lnTo>
                        <a:lnTo>
                          <a:pt x="0" y="43"/>
                        </a:lnTo>
                        <a:lnTo>
                          <a:pt x="9" y="53"/>
                        </a:lnTo>
                        <a:lnTo>
                          <a:pt x="33" y="52"/>
                        </a:lnTo>
                        <a:lnTo>
                          <a:pt x="65" y="45"/>
                        </a:lnTo>
                        <a:lnTo>
                          <a:pt x="100" y="32"/>
                        </a:lnTo>
                        <a:lnTo>
                          <a:pt x="135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sp>
            <p:nvSpPr>
              <p:cNvPr id="105" name="Freeform 66"/>
              <p:cNvSpPr>
                <a:spLocks/>
              </p:cNvSpPr>
              <p:nvPr/>
            </p:nvSpPr>
            <p:spPr bwMode="auto">
              <a:xfrm>
                <a:off x="2088" y="1584"/>
                <a:ext cx="792" cy="1137"/>
              </a:xfrm>
              <a:custGeom>
                <a:avLst/>
                <a:gdLst/>
                <a:ahLst/>
                <a:cxnLst>
                  <a:cxn ang="0">
                    <a:pos x="1134" y="2195"/>
                  </a:cxn>
                  <a:cxn ang="0">
                    <a:pos x="1148" y="2177"/>
                  </a:cxn>
                  <a:cxn ang="0">
                    <a:pos x="1154" y="2162"/>
                  </a:cxn>
                  <a:cxn ang="0">
                    <a:pos x="1165" y="2109"/>
                  </a:cxn>
                  <a:cxn ang="0">
                    <a:pos x="1226" y="1743"/>
                  </a:cxn>
                  <a:cxn ang="0">
                    <a:pos x="1270" y="1612"/>
                  </a:cxn>
                  <a:cxn ang="0">
                    <a:pos x="1312" y="1519"/>
                  </a:cxn>
                  <a:cxn ang="0">
                    <a:pos x="1391" y="1381"/>
                  </a:cxn>
                  <a:cxn ang="0">
                    <a:pos x="1474" y="1243"/>
                  </a:cxn>
                  <a:cxn ang="0">
                    <a:pos x="1532" y="1117"/>
                  </a:cxn>
                  <a:cxn ang="0">
                    <a:pos x="1565" y="990"/>
                  </a:cxn>
                  <a:cxn ang="0">
                    <a:pos x="1584" y="830"/>
                  </a:cxn>
                  <a:cxn ang="0">
                    <a:pos x="1572" y="683"/>
                  </a:cxn>
                  <a:cxn ang="0">
                    <a:pos x="1538" y="542"/>
                  </a:cxn>
                  <a:cxn ang="0">
                    <a:pos x="1481" y="413"/>
                  </a:cxn>
                  <a:cxn ang="0">
                    <a:pos x="1385" y="277"/>
                  </a:cxn>
                  <a:cxn ang="0">
                    <a:pos x="1283" y="182"/>
                  </a:cxn>
                  <a:cxn ang="0">
                    <a:pos x="1154" y="93"/>
                  </a:cxn>
                  <a:cxn ang="0">
                    <a:pos x="1002" y="31"/>
                  </a:cxn>
                  <a:cxn ang="0">
                    <a:pos x="875" y="4"/>
                  </a:cxn>
                  <a:cxn ang="0">
                    <a:pos x="734" y="0"/>
                  </a:cxn>
                  <a:cxn ang="0">
                    <a:pos x="613" y="22"/>
                  </a:cxn>
                  <a:cxn ang="0">
                    <a:pos x="494" y="61"/>
                  </a:cxn>
                  <a:cxn ang="0">
                    <a:pos x="393" y="113"/>
                  </a:cxn>
                  <a:cxn ang="0">
                    <a:pos x="286" y="189"/>
                  </a:cxn>
                  <a:cxn ang="0">
                    <a:pos x="190" y="281"/>
                  </a:cxn>
                  <a:cxn ang="0">
                    <a:pos x="110" y="387"/>
                  </a:cxn>
                  <a:cxn ang="0">
                    <a:pos x="41" y="535"/>
                  </a:cxn>
                  <a:cxn ang="0">
                    <a:pos x="5" y="687"/>
                  </a:cxn>
                  <a:cxn ang="0">
                    <a:pos x="0" y="822"/>
                  </a:cxn>
                  <a:cxn ang="0">
                    <a:pos x="10" y="969"/>
                  </a:cxn>
                  <a:cxn ang="0">
                    <a:pos x="48" y="1115"/>
                  </a:cxn>
                  <a:cxn ang="0">
                    <a:pos x="113" y="1253"/>
                  </a:cxn>
                  <a:cxn ang="0">
                    <a:pos x="188" y="1384"/>
                  </a:cxn>
                  <a:cxn ang="0">
                    <a:pos x="290" y="1569"/>
                  </a:cxn>
                  <a:cxn ang="0">
                    <a:pos x="336" y="1672"/>
                  </a:cxn>
                  <a:cxn ang="0">
                    <a:pos x="368" y="1792"/>
                  </a:cxn>
                  <a:cxn ang="0">
                    <a:pos x="393" y="1960"/>
                  </a:cxn>
                  <a:cxn ang="0">
                    <a:pos x="412" y="2105"/>
                  </a:cxn>
                  <a:cxn ang="0">
                    <a:pos x="426" y="2164"/>
                  </a:cxn>
                  <a:cxn ang="0">
                    <a:pos x="433" y="2177"/>
                  </a:cxn>
                  <a:cxn ang="0">
                    <a:pos x="452" y="2199"/>
                  </a:cxn>
                  <a:cxn ang="0">
                    <a:pos x="498" y="2226"/>
                  </a:cxn>
                  <a:cxn ang="0">
                    <a:pos x="552" y="2244"/>
                  </a:cxn>
                  <a:cxn ang="0">
                    <a:pos x="610" y="2259"/>
                  </a:cxn>
                  <a:cxn ang="0">
                    <a:pos x="673" y="2267"/>
                  </a:cxn>
                  <a:cxn ang="0">
                    <a:pos x="733" y="2272"/>
                  </a:cxn>
                  <a:cxn ang="0">
                    <a:pos x="789" y="2273"/>
                  </a:cxn>
                  <a:cxn ang="0">
                    <a:pos x="852" y="2272"/>
                  </a:cxn>
                  <a:cxn ang="0">
                    <a:pos x="914" y="2267"/>
                  </a:cxn>
                  <a:cxn ang="0">
                    <a:pos x="974" y="2257"/>
                  </a:cxn>
                  <a:cxn ang="0">
                    <a:pos x="1027" y="2245"/>
                  </a:cxn>
                  <a:cxn ang="0">
                    <a:pos x="1078" y="2227"/>
                  </a:cxn>
                </a:cxnLst>
                <a:rect l="0" t="0" r="r" b="b"/>
                <a:pathLst>
                  <a:path w="1584" h="2273">
                    <a:moveTo>
                      <a:pt x="1110" y="2213"/>
                    </a:moveTo>
                    <a:lnTo>
                      <a:pt x="1124" y="2204"/>
                    </a:lnTo>
                    <a:lnTo>
                      <a:pt x="1134" y="2195"/>
                    </a:lnTo>
                    <a:lnTo>
                      <a:pt x="1140" y="2188"/>
                    </a:lnTo>
                    <a:lnTo>
                      <a:pt x="1144" y="2181"/>
                    </a:lnTo>
                    <a:lnTo>
                      <a:pt x="1148" y="2177"/>
                    </a:lnTo>
                    <a:lnTo>
                      <a:pt x="1150" y="2172"/>
                    </a:lnTo>
                    <a:lnTo>
                      <a:pt x="1153" y="2168"/>
                    </a:lnTo>
                    <a:lnTo>
                      <a:pt x="1154" y="2162"/>
                    </a:lnTo>
                    <a:lnTo>
                      <a:pt x="1156" y="2155"/>
                    </a:lnTo>
                    <a:lnTo>
                      <a:pt x="1157" y="2145"/>
                    </a:lnTo>
                    <a:lnTo>
                      <a:pt x="1165" y="2109"/>
                    </a:lnTo>
                    <a:lnTo>
                      <a:pt x="1211" y="1815"/>
                    </a:lnTo>
                    <a:lnTo>
                      <a:pt x="1219" y="1773"/>
                    </a:lnTo>
                    <a:lnTo>
                      <a:pt x="1226" y="1743"/>
                    </a:lnTo>
                    <a:lnTo>
                      <a:pt x="1237" y="1701"/>
                    </a:lnTo>
                    <a:lnTo>
                      <a:pt x="1254" y="1653"/>
                    </a:lnTo>
                    <a:lnTo>
                      <a:pt x="1270" y="1612"/>
                    </a:lnTo>
                    <a:lnTo>
                      <a:pt x="1286" y="1578"/>
                    </a:lnTo>
                    <a:lnTo>
                      <a:pt x="1299" y="1548"/>
                    </a:lnTo>
                    <a:lnTo>
                      <a:pt x="1312" y="1519"/>
                    </a:lnTo>
                    <a:lnTo>
                      <a:pt x="1339" y="1470"/>
                    </a:lnTo>
                    <a:lnTo>
                      <a:pt x="1365" y="1424"/>
                    </a:lnTo>
                    <a:lnTo>
                      <a:pt x="1391" y="1381"/>
                    </a:lnTo>
                    <a:lnTo>
                      <a:pt x="1412" y="1348"/>
                    </a:lnTo>
                    <a:lnTo>
                      <a:pt x="1449" y="1286"/>
                    </a:lnTo>
                    <a:lnTo>
                      <a:pt x="1474" y="1243"/>
                    </a:lnTo>
                    <a:lnTo>
                      <a:pt x="1495" y="1208"/>
                    </a:lnTo>
                    <a:lnTo>
                      <a:pt x="1512" y="1167"/>
                    </a:lnTo>
                    <a:lnTo>
                      <a:pt x="1532" y="1117"/>
                    </a:lnTo>
                    <a:lnTo>
                      <a:pt x="1545" y="1074"/>
                    </a:lnTo>
                    <a:lnTo>
                      <a:pt x="1557" y="1029"/>
                    </a:lnTo>
                    <a:lnTo>
                      <a:pt x="1565" y="990"/>
                    </a:lnTo>
                    <a:lnTo>
                      <a:pt x="1575" y="947"/>
                    </a:lnTo>
                    <a:lnTo>
                      <a:pt x="1581" y="893"/>
                    </a:lnTo>
                    <a:lnTo>
                      <a:pt x="1584" y="830"/>
                    </a:lnTo>
                    <a:lnTo>
                      <a:pt x="1584" y="772"/>
                    </a:lnTo>
                    <a:lnTo>
                      <a:pt x="1579" y="726"/>
                    </a:lnTo>
                    <a:lnTo>
                      <a:pt x="1572" y="683"/>
                    </a:lnTo>
                    <a:lnTo>
                      <a:pt x="1564" y="644"/>
                    </a:lnTo>
                    <a:lnTo>
                      <a:pt x="1552" y="594"/>
                    </a:lnTo>
                    <a:lnTo>
                      <a:pt x="1538" y="542"/>
                    </a:lnTo>
                    <a:lnTo>
                      <a:pt x="1522" y="495"/>
                    </a:lnTo>
                    <a:lnTo>
                      <a:pt x="1504" y="452"/>
                    </a:lnTo>
                    <a:lnTo>
                      <a:pt x="1481" y="413"/>
                    </a:lnTo>
                    <a:lnTo>
                      <a:pt x="1452" y="364"/>
                    </a:lnTo>
                    <a:lnTo>
                      <a:pt x="1418" y="315"/>
                    </a:lnTo>
                    <a:lnTo>
                      <a:pt x="1385" y="277"/>
                    </a:lnTo>
                    <a:lnTo>
                      <a:pt x="1355" y="244"/>
                    </a:lnTo>
                    <a:lnTo>
                      <a:pt x="1320" y="212"/>
                    </a:lnTo>
                    <a:lnTo>
                      <a:pt x="1283" y="182"/>
                    </a:lnTo>
                    <a:lnTo>
                      <a:pt x="1248" y="153"/>
                    </a:lnTo>
                    <a:lnTo>
                      <a:pt x="1205" y="124"/>
                    </a:lnTo>
                    <a:lnTo>
                      <a:pt x="1154" y="93"/>
                    </a:lnTo>
                    <a:lnTo>
                      <a:pt x="1107" y="70"/>
                    </a:lnTo>
                    <a:lnTo>
                      <a:pt x="1052" y="47"/>
                    </a:lnTo>
                    <a:lnTo>
                      <a:pt x="1002" y="31"/>
                    </a:lnTo>
                    <a:lnTo>
                      <a:pt x="961" y="21"/>
                    </a:lnTo>
                    <a:lnTo>
                      <a:pt x="916" y="10"/>
                    </a:lnTo>
                    <a:lnTo>
                      <a:pt x="875" y="4"/>
                    </a:lnTo>
                    <a:lnTo>
                      <a:pt x="826" y="0"/>
                    </a:lnTo>
                    <a:lnTo>
                      <a:pt x="782" y="0"/>
                    </a:lnTo>
                    <a:lnTo>
                      <a:pt x="734" y="0"/>
                    </a:lnTo>
                    <a:lnTo>
                      <a:pt x="694" y="4"/>
                    </a:lnTo>
                    <a:lnTo>
                      <a:pt x="648" y="15"/>
                    </a:lnTo>
                    <a:lnTo>
                      <a:pt x="613" y="22"/>
                    </a:lnTo>
                    <a:lnTo>
                      <a:pt x="570" y="34"/>
                    </a:lnTo>
                    <a:lnTo>
                      <a:pt x="530" y="46"/>
                    </a:lnTo>
                    <a:lnTo>
                      <a:pt x="494" y="61"/>
                    </a:lnTo>
                    <a:lnTo>
                      <a:pt x="459" y="76"/>
                    </a:lnTo>
                    <a:lnTo>
                      <a:pt x="425" y="94"/>
                    </a:lnTo>
                    <a:lnTo>
                      <a:pt x="393" y="113"/>
                    </a:lnTo>
                    <a:lnTo>
                      <a:pt x="358" y="137"/>
                    </a:lnTo>
                    <a:lnTo>
                      <a:pt x="320" y="163"/>
                    </a:lnTo>
                    <a:lnTo>
                      <a:pt x="286" y="189"/>
                    </a:lnTo>
                    <a:lnTo>
                      <a:pt x="255" y="216"/>
                    </a:lnTo>
                    <a:lnTo>
                      <a:pt x="223" y="247"/>
                    </a:lnTo>
                    <a:lnTo>
                      <a:pt x="190" y="281"/>
                    </a:lnTo>
                    <a:lnTo>
                      <a:pt x="161" y="314"/>
                    </a:lnTo>
                    <a:lnTo>
                      <a:pt x="138" y="345"/>
                    </a:lnTo>
                    <a:lnTo>
                      <a:pt x="110" y="387"/>
                    </a:lnTo>
                    <a:lnTo>
                      <a:pt x="83" y="433"/>
                    </a:lnTo>
                    <a:lnTo>
                      <a:pt x="59" y="485"/>
                    </a:lnTo>
                    <a:lnTo>
                      <a:pt x="41" y="535"/>
                    </a:lnTo>
                    <a:lnTo>
                      <a:pt x="27" y="587"/>
                    </a:lnTo>
                    <a:lnTo>
                      <a:pt x="14" y="640"/>
                    </a:lnTo>
                    <a:lnTo>
                      <a:pt x="5" y="687"/>
                    </a:lnTo>
                    <a:lnTo>
                      <a:pt x="0" y="735"/>
                    </a:lnTo>
                    <a:lnTo>
                      <a:pt x="0" y="781"/>
                    </a:lnTo>
                    <a:lnTo>
                      <a:pt x="0" y="822"/>
                    </a:lnTo>
                    <a:lnTo>
                      <a:pt x="0" y="871"/>
                    </a:lnTo>
                    <a:lnTo>
                      <a:pt x="2" y="914"/>
                    </a:lnTo>
                    <a:lnTo>
                      <a:pt x="10" y="969"/>
                    </a:lnTo>
                    <a:lnTo>
                      <a:pt x="19" y="1016"/>
                    </a:lnTo>
                    <a:lnTo>
                      <a:pt x="31" y="1062"/>
                    </a:lnTo>
                    <a:lnTo>
                      <a:pt x="48" y="1115"/>
                    </a:lnTo>
                    <a:lnTo>
                      <a:pt x="68" y="1163"/>
                    </a:lnTo>
                    <a:lnTo>
                      <a:pt x="88" y="1205"/>
                    </a:lnTo>
                    <a:lnTo>
                      <a:pt x="113" y="1253"/>
                    </a:lnTo>
                    <a:lnTo>
                      <a:pt x="140" y="1298"/>
                    </a:lnTo>
                    <a:lnTo>
                      <a:pt x="163" y="1341"/>
                    </a:lnTo>
                    <a:lnTo>
                      <a:pt x="188" y="1384"/>
                    </a:lnTo>
                    <a:lnTo>
                      <a:pt x="213" y="1431"/>
                    </a:lnTo>
                    <a:lnTo>
                      <a:pt x="253" y="1499"/>
                    </a:lnTo>
                    <a:lnTo>
                      <a:pt x="290" y="1569"/>
                    </a:lnTo>
                    <a:lnTo>
                      <a:pt x="312" y="1605"/>
                    </a:lnTo>
                    <a:lnTo>
                      <a:pt x="323" y="1635"/>
                    </a:lnTo>
                    <a:lnTo>
                      <a:pt x="336" y="1672"/>
                    </a:lnTo>
                    <a:lnTo>
                      <a:pt x="349" y="1714"/>
                    </a:lnTo>
                    <a:lnTo>
                      <a:pt x="359" y="1751"/>
                    </a:lnTo>
                    <a:lnTo>
                      <a:pt x="368" y="1792"/>
                    </a:lnTo>
                    <a:lnTo>
                      <a:pt x="375" y="1849"/>
                    </a:lnTo>
                    <a:lnTo>
                      <a:pt x="386" y="1911"/>
                    </a:lnTo>
                    <a:lnTo>
                      <a:pt x="393" y="1960"/>
                    </a:lnTo>
                    <a:lnTo>
                      <a:pt x="401" y="2022"/>
                    </a:lnTo>
                    <a:lnTo>
                      <a:pt x="406" y="2066"/>
                    </a:lnTo>
                    <a:lnTo>
                      <a:pt x="412" y="2105"/>
                    </a:lnTo>
                    <a:lnTo>
                      <a:pt x="421" y="2144"/>
                    </a:lnTo>
                    <a:lnTo>
                      <a:pt x="425" y="2155"/>
                    </a:lnTo>
                    <a:lnTo>
                      <a:pt x="426" y="2164"/>
                    </a:lnTo>
                    <a:lnTo>
                      <a:pt x="428" y="2168"/>
                    </a:lnTo>
                    <a:lnTo>
                      <a:pt x="429" y="2172"/>
                    </a:lnTo>
                    <a:lnTo>
                      <a:pt x="433" y="2177"/>
                    </a:lnTo>
                    <a:lnTo>
                      <a:pt x="438" y="2184"/>
                    </a:lnTo>
                    <a:lnTo>
                      <a:pt x="445" y="2191"/>
                    </a:lnTo>
                    <a:lnTo>
                      <a:pt x="452" y="2199"/>
                    </a:lnTo>
                    <a:lnTo>
                      <a:pt x="465" y="2208"/>
                    </a:lnTo>
                    <a:lnTo>
                      <a:pt x="479" y="2215"/>
                    </a:lnTo>
                    <a:lnTo>
                      <a:pt x="498" y="2226"/>
                    </a:lnTo>
                    <a:lnTo>
                      <a:pt x="516" y="2233"/>
                    </a:lnTo>
                    <a:lnTo>
                      <a:pt x="534" y="2240"/>
                    </a:lnTo>
                    <a:lnTo>
                      <a:pt x="552" y="2244"/>
                    </a:lnTo>
                    <a:lnTo>
                      <a:pt x="567" y="2248"/>
                    </a:lnTo>
                    <a:lnTo>
                      <a:pt x="591" y="2254"/>
                    </a:lnTo>
                    <a:lnTo>
                      <a:pt x="610" y="2259"/>
                    </a:lnTo>
                    <a:lnTo>
                      <a:pt x="630" y="2261"/>
                    </a:lnTo>
                    <a:lnTo>
                      <a:pt x="650" y="2264"/>
                    </a:lnTo>
                    <a:lnTo>
                      <a:pt x="673" y="2267"/>
                    </a:lnTo>
                    <a:lnTo>
                      <a:pt x="693" y="2269"/>
                    </a:lnTo>
                    <a:lnTo>
                      <a:pt x="711" y="2270"/>
                    </a:lnTo>
                    <a:lnTo>
                      <a:pt x="733" y="2272"/>
                    </a:lnTo>
                    <a:lnTo>
                      <a:pt x="753" y="2273"/>
                    </a:lnTo>
                    <a:lnTo>
                      <a:pt x="772" y="2273"/>
                    </a:lnTo>
                    <a:lnTo>
                      <a:pt x="789" y="2273"/>
                    </a:lnTo>
                    <a:lnTo>
                      <a:pt x="809" y="2273"/>
                    </a:lnTo>
                    <a:lnTo>
                      <a:pt x="832" y="2273"/>
                    </a:lnTo>
                    <a:lnTo>
                      <a:pt x="852" y="2272"/>
                    </a:lnTo>
                    <a:lnTo>
                      <a:pt x="869" y="2272"/>
                    </a:lnTo>
                    <a:lnTo>
                      <a:pt x="890" y="2269"/>
                    </a:lnTo>
                    <a:lnTo>
                      <a:pt x="914" y="2267"/>
                    </a:lnTo>
                    <a:lnTo>
                      <a:pt x="932" y="2264"/>
                    </a:lnTo>
                    <a:lnTo>
                      <a:pt x="954" y="2261"/>
                    </a:lnTo>
                    <a:lnTo>
                      <a:pt x="974" y="2257"/>
                    </a:lnTo>
                    <a:lnTo>
                      <a:pt x="992" y="2254"/>
                    </a:lnTo>
                    <a:lnTo>
                      <a:pt x="1011" y="2250"/>
                    </a:lnTo>
                    <a:lnTo>
                      <a:pt x="1027" y="2245"/>
                    </a:lnTo>
                    <a:lnTo>
                      <a:pt x="1047" y="2240"/>
                    </a:lnTo>
                    <a:lnTo>
                      <a:pt x="1062" y="2233"/>
                    </a:lnTo>
                    <a:lnTo>
                      <a:pt x="1078" y="2227"/>
                    </a:lnTo>
                    <a:lnTo>
                      <a:pt x="1095" y="2220"/>
                    </a:lnTo>
                    <a:lnTo>
                      <a:pt x="1110" y="221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6" name="Oval 67"/>
              <p:cNvSpPr>
                <a:spLocks noChangeArrowheads="1"/>
              </p:cNvSpPr>
              <p:nvPr/>
            </p:nvSpPr>
            <p:spPr bwMode="auto">
              <a:xfrm>
                <a:off x="2311" y="2592"/>
                <a:ext cx="347" cy="116"/>
              </a:xfrm>
              <a:prstGeom prst="ellipse">
                <a:avLst/>
              </a:pr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07" name="Group 68"/>
              <p:cNvGrpSpPr>
                <a:grpSpLocks/>
              </p:cNvGrpSpPr>
              <p:nvPr/>
            </p:nvGrpSpPr>
            <p:grpSpPr bwMode="auto">
              <a:xfrm>
                <a:off x="2468" y="1698"/>
                <a:ext cx="338" cy="997"/>
                <a:chOff x="1920" y="1750"/>
                <a:chExt cx="338" cy="997"/>
              </a:xfrm>
            </p:grpSpPr>
            <p:sp>
              <p:nvSpPr>
                <p:cNvPr id="119" name="Freeform 69"/>
                <p:cNvSpPr>
                  <a:spLocks/>
                </p:cNvSpPr>
                <p:nvPr/>
              </p:nvSpPr>
              <p:spPr bwMode="auto">
                <a:xfrm>
                  <a:off x="2125" y="1750"/>
                  <a:ext cx="133" cy="16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0" y="36"/>
                    </a:cxn>
                    <a:cxn ang="0">
                      <a:pos x="135" y="76"/>
                    </a:cxn>
                    <a:cxn ang="0">
                      <a:pos x="183" y="116"/>
                    </a:cxn>
                    <a:cxn ang="0">
                      <a:pos x="216" y="159"/>
                    </a:cxn>
                    <a:cxn ang="0">
                      <a:pos x="239" y="203"/>
                    </a:cxn>
                    <a:cxn ang="0">
                      <a:pos x="255" y="241"/>
                    </a:cxn>
                    <a:cxn ang="0">
                      <a:pos x="265" y="280"/>
                    </a:cxn>
                    <a:cxn ang="0">
                      <a:pos x="172" y="338"/>
                    </a:cxn>
                    <a:cxn ang="0">
                      <a:pos x="163" y="283"/>
                    </a:cxn>
                    <a:cxn ang="0">
                      <a:pos x="148" y="224"/>
                    </a:cxn>
                    <a:cxn ang="0">
                      <a:pos x="126" y="164"/>
                    </a:cxn>
                    <a:cxn ang="0">
                      <a:pos x="97" y="112"/>
                    </a:cxn>
                    <a:cxn ang="0">
                      <a:pos x="57" y="6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5" h="338">
                      <a:moveTo>
                        <a:pt x="0" y="0"/>
                      </a:moveTo>
                      <a:lnTo>
                        <a:pt x="70" y="36"/>
                      </a:lnTo>
                      <a:lnTo>
                        <a:pt x="135" y="76"/>
                      </a:lnTo>
                      <a:lnTo>
                        <a:pt x="183" y="116"/>
                      </a:lnTo>
                      <a:lnTo>
                        <a:pt x="216" y="159"/>
                      </a:lnTo>
                      <a:lnTo>
                        <a:pt x="239" y="203"/>
                      </a:lnTo>
                      <a:lnTo>
                        <a:pt x="255" y="241"/>
                      </a:lnTo>
                      <a:lnTo>
                        <a:pt x="265" y="280"/>
                      </a:lnTo>
                      <a:lnTo>
                        <a:pt x="172" y="338"/>
                      </a:lnTo>
                      <a:lnTo>
                        <a:pt x="163" y="283"/>
                      </a:lnTo>
                      <a:lnTo>
                        <a:pt x="148" y="224"/>
                      </a:lnTo>
                      <a:lnTo>
                        <a:pt x="126" y="164"/>
                      </a:lnTo>
                      <a:lnTo>
                        <a:pt x="97" y="112"/>
                      </a:lnTo>
                      <a:lnTo>
                        <a:pt x="57" y="6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0" name="Freeform 70"/>
                <p:cNvSpPr>
                  <a:spLocks/>
                </p:cNvSpPr>
                <p:nvPr/>
              </p:nvSpPr>
              <p:spPr bwMode="auto">
                <a:xfrm>
                  <a:off x="1920" y="2481"/>
                  <a:ext cx="215" cy="266"/>
                </a:xfrm>
                <a:custGeom>
                  <a:avLst/>
                  <a:gdLst/>
                  <a:ahLst/>
                  <a:cxnLst>
                    <a:cxn ang="0">
                      <a:pos x="428" y="0"/>
                    </a:cxn>
                    <a:cxn ang="0">
                      <a:pos x="411" y="16"/>
                    </a:cxn>
                    <a:cxn ang="0">
                      <a:pos x="339" y="345"/>
                    </a:cxn>
                    <a:cxn ang="0">
                      <a:pos x="326" y="377"/>
                    </a:cxn>
                    <a:cxn ang="0">
                      <a:pos x="304" y="405"/>
                    </a:cxn>
                    <a:cxn ang="0">
                      <a:pos x="272" y="430"/>
                    </a:cxn>
                    <a:cxn ang="0">
                      <a:pos x="241" y="449"/>
                    </a:cxn>
                    <a:cxn ang="0">
                      <a:pos x="206" y="468"/>
                    </a:cxn>
                    <a:cxn ang="0">
                      <a:pos x="169" y="483"/>
                    </a:cxn>
                    <a:cxn ang="0">
                      <a:pos x="128" y="498"/>
                    </a:cxn>
                    <a:cxn ang="0">
                      <a:pos x="93" y="506"/>
                    </a:cxn>
                    <a:cxn ang="0">
                      <a:pos x="51" y="513"/>
                    </a:cxn>
                    <a:cxn ang="0">
                      <a:pos x="0" y="510"/>
                    </a:cxn>
                    <a:cxn ang="0">
                      <a:pos x="8" y="529"/>
                    </a:cxn>
                    <a:cxn ang="0">
                      <a:pos x="43" y="532"/>
                    </a:cxn>
                    <a:cxn ang="0">
                      <a:pos x="67" y="532"/>
                    </a:cxn>
                    <a:cxn ang="0">
                      <a:pos x="105" y="529"/>
                    </a:cxn>
                    <a:cxn ang="0">
                      <a:pos x="136" y="527"/>
                    </a:cxn>
                    <a:cxn ang="0">
                      <a:pos x="178" y="520"/>
                    </a:cxn>
                    <a:cxn ang="0">
                      <a:pos x="211" y="514"/>
                    </a:cxn>
                    <a:cxn ang="0">
                      <a:pos x="248" y="502"/>
                    </a:cxn>
                    <a:cxn ang="0">
                      <a:pos x="269" y="496"/>
                    </a:cxn>
                    <a:cxn ang="0">
                      <a:pos x="301" y="483"/>
                    </a:cxn>
                    <a:cxn ang="0">
                      <a:pos x="335" y="461"/>
                    </a:cxn>
                    <a:cxn ang="0">
                      <a:pos x="345" y="449"/>
                    </a:cxn>
                    <a:cxn ang="0">
                      <a:pos x="354" y="433"/>
                    </a:cxn>
                    <a:cxn ang="0">
                      <a:pos x="363" y="400"/>
                    </a:cxn>
                    <a:cxn ang="0">
                      <a:pos x="370" y="367"/>
                    </a:cxn>
                    <a:cxn ang="0">
                      <a:pos x="428" y="0"/>
                    </a:cxn>
                  </a:cxnLst>
                  <a:rect l="0" t="0" r="r" b="b"/>
                  <a:pathLst>
                    <a:path w="428" h="532">
                      <a:moveTo>
                        <a:pt x="428" y="0"/>
                      </a:moveTo>
                      <a:lnTo>
                        <a:pt x="411" y="16"/>
                      </a:lnTo>
                      <a:lnTo>
                        <a:pt x="339" y="345"/>
                      </a:lnTo>
                      <a:lnTo>
                        <a:pt x="326" y="377"/>
                      </a:lnTo>
                      <a:lnTo>
                        <a:pt x="304" y="405"/>
                      </a:lnTo>
                      <a:lnTo>
                        <a:pt x="272" y="430"/>
                      </a:lnTo>
                      <a:lnTo>
                        <a:pt x="241" y="449"/>
                      </a:lnTo>
                      <a:lnTo>
                        <a:pt x="206" y="468"/>
                      </a:lnTo>
                      <a:lnTo>
                        <a:pt x="169" y="483"/>
                      </a:lnTo>
                      <a:lnTo>
                        <a:pt x="128" y="498"/>
                      </a:lnTo>
                      <a:lnTo>
                        <a:pt x="93" y="506"/>
                      </a:lnTo>
                      <a:lnTo>
                        <a:pt x="51" y="513"/>
                      </a:lnTo>
                      <a:lnTo>
                        <a:pt x="0" y="510"/>
                      </a:lnTo>
                      <a:lnTo>
                        <a:pt x="8" y="529"/>
                      </a:lnTo>
                      <a:lnTo>
                        <a:pt x="43" y="532"/>
                      </a:lnTo>
                      <a:lnTo>
                        <a:pt x="67" y="532"/>
                      </a:lnTo>
                      <a:lnTo>
                        <a:pt x="105" y="529"/>
                      </a:lnTo>
                      <a:lnTo>
                        <a:pt x="136" y="527"/>
                      </a:lnTo>
                      <a:lnTo>
                        <a:pt x="178" y="520"/>
                      </a:lnTo>
                      <a:lnTo>
                        <a:pt x="211" y="514"/>
                      </a:lnTo>
                      <a:lnTo>
                        <a:pt x="248" y="502"/>
                      </a:lnTo>
                      <a:lnTo>
                        <a:pt x="269" y="496"/>
                      </a:lnTo>
                      <a:lnTo>
                        <a:pt x="301" y="483"/>
                      </a:lnTo>
                      <a:lnTo>
                        <a:pt x="335" y="461"/>
                      </a:lnTo>
                      <a:lnTo>
                        <a:pt x="345" y="449"/>
                      </a:lnTo>
                      <a:lnTo>
                        <a:pt x="354" y="433"/>
                      </a:lnTo>
                      <a:lnTo>
                        <a:pt x="363" y="400"/>
                      </a:lnTo>
                      <a:lnTo>
                        <a:pt x="370" y="367"/>
                      </a:lnTo>
                      <a:lnTo>
                        <a:pt x="42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08" name="Group 71"/>
              <p:cNvGrpSpPr>
                <a:grpSpLocks/>
              </p:cNvGrpSpPr>
              <p:nvPr/>
            </p:nvGrpSpPr>
            <p:grpSpPr bwMode="auto">
              <a:xfrm>
                <a:off x="2372" y="1981"/>
                <a:ext cx="222" cy="655"/>
                <a:chOff x="720" y="2029"/>
                <a:chExt cx="222" cy="655"/>
              </a:xfrm>
            </p:grpSpPr>
            <p:sp>
              <p:nvSpPr>
                <p:cNvPr id="109" name="Freeform 72"/>
                <p:cNvSpPr>
                  <a:spLocks/>
                </p:cNvSpPr>
                <p:nvPr/>
              </p:nvSpPr>
              <p:spPr bwMode="auto">
                <a:xfrm>
                  <a:off x="763" y="2273"/>
                  <a:ext cx="135" cy="411"/>
                </a:xfrm>
                <a:custGeom>
                  <a:avLst/>
                  <a:gdLst/>
                  <a:ahLst/>
                  <a:cxnLst>
                    <a:cxn ang="0">
                      <a:pos x="0" y="63"/>
                    </a:cxn>
                    <a:cxn ang="0">
                      <a:pos x="5" y="197"/>
                    </a:cxn>
                    <a:cxn ang="0">
                      <a:pos x="19" y="214"/>
                    </a:cxn>
                    <a:cxn ang="0">
                      <a:pos x="13" y="763"/>
                    </a:cxn>
                    <a:cxn ang="0">
                      <a:pos x="32" y="823"/>
                    </a:cxn>
                    <a:cxn ang="0">
                      <a:pos x="77" y="823"/>
                    </a:cxn>
                    <a:cxn ang="0">
                      <a:pos x="115" y="793"/>
                    </a:cxn>
                    <a:cxn ang="0">
                      <a:pos x="158" y="793"/>
                    </a:cxn>
                    <a:cxn ang="0">
                      <a:pos x="193" y="823"/>
                    </a:cxn>
                    <a:cxn ang="0">
                      <a:pos x="241" y="823"/>
                    </a:cxn>
                    <a:cxn ang="0">
                      <a:pos x="257" y="763"/>
                    </a:cxn>
                    <a:cxn ang="0">
                      <a:pos x="249" y="214"/>
                    </a:cxn>
                    <a:cxn ang="0">
                      <a:pos x="262" y="197"/>
                    </a:cxn>
                    <a:cxn ang="0">
                      <a:pos x="271" y="63"/>
                    </a:cxn>
                    <a:cxn ang="0">
                      <a:pos x="211" y="13"/>
                    </a:cxn>
                    <a:cxn ang="0">
                      <a:pos x="182" y="13"/>
                    </a:cxn>
                    <a:cxn ang="0">
                      <a:pos x="165" y="0"/>
                    </a:cxn>
                    <a:cxn ang="0">
                      <a:pos x="96" y="0"/>
                    </a:cxn>
                    <a:cxn ang="0">
                      <a:pos x="82" y="13"/>
                    </a:cxn>
                    <a:cxn ang="0">
                      <a:pos x="57" y="13"/>
                    </a:cxn>
                    <a:cxn ang="0">
                      <a:pos x="0" y="63"/>
                    </a:cxn>
                  </a:cxnLst>
                  <a:rect l="0" t="0" r="r" b="b"/>
                  <a:pathLst>
                    <a:path w="271" h="823">
                      <a:moveTo>
                        <a:pt x="0" y="63"/>
                      </a:moveTo>
                      <a:lnTo>
                        <a:pt x="5" y="197"/>
                      </a:lnTo>
                      <a:lnTo>
                        <a:pt x="19" y="214"/>
                      </a:lnTo>
                      <a:lnTo>
                        <a:pt x="13" y="763"/>
                      </a:lnTo>
                      <a:lnTo>
                        <a:pt x="32" y="823"/>
                      </a:lnTo>
                      <a:lnTo>
                        <a:pt x="77" y="823"/>
                      </a:lnTo>
                      <a:lnTo>
                        <a:pt x="115" y="793"/>
                      </a:lnTo>
                      <a:lnTo>
                        <a:pt x="158" y="793"/>
                      </a:lnTo>
                      <a:lnTo>
                        <a:pt x="193" y="823"/>
                      </a:lnTo>
                      <a:lnTo>
                        <a:pt x="241" y="823"/>
                      </a:lnTo>
                      <a:lnTo>
                        <a:pt x="257" y="763"/>
                      </a:lnTo>
                      <a:lnTo>
                        <a:pt x="249" y="214"/>
                      </a:lnTo>
                      <a:lnTo>
                        <a:pt x="262" y="197"/>
                      </a:lnTo>
                      <a:lnTo>
                        <a:pt x="271" y="63"/>
                      </a:lnTo>
                      <a:lnTo>
                        <a:pt x="211" y="13"/>
                      </a:lnTo>
                      <a:lnTo>
                        <a:pt x="182" y="13"/>
                      </a:lnTo>
                      <a:lnTo>
                        <a:pt x="165" y="0"/>
                      </a:lnTo>
                      <a:lnTo>
                        <a:pt x="96" y="0"/>
                      </a:lnTo>
                      <a:lnTo>
                        <a:pt x="82" y="13"/>
                      </a:lnTo>
                      <a:lnTo>
                        <a:pt x="57" y="1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0" name="Oval 73"/>
                <p:cNvSpPr>
                  <a:spLocks noChangeArrowheads="1"/>
                </p:cNvSpPr>
                <p:nvPr/>
              </p:nvSpPr>
              <p:spPr bwMode="auto">
                <a:xfrm>
                  <a:off x="833" y="2285"/>
                  <a:ext cx="17" cy="29"/>
                </a:xfrm>
                <a:prstGeom prst="ellipse">
                  <a:avLst/>
                </a:prstGeom>
                <a:solidFill>
                  <a:srgbClr val="E0E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1" name="Freeform 74"/>
                <p:cNvSpPr>
                  <a:spLocks/>
                </p:cNvSpPr>
                <p:nvPr/>
              </p:nvSpPr>
              <p:spPr bwMode="auto">
                <a:xfrm>
                  <a:off x="722" y="2029"/>
                  <a:ext cx="220" cy="273"/>
                </a:xfrm>
                <a:custGeom>
                  <a:avLst/>
                  <a:gdLst/>
                  <a:ahLst/>
                  <a:cxnLst>
                    <a:cxn ang="0">
                      <a:pos x="281" y="547"/>
                    </a:cxn>
                    <a:cxn ang="0">
                      <a:pos x="441" y="54"/>
                    </a:cxn>
                    <a:cxn ang="0">
                      <a:pos x="413" y="43"/>
                    </a:cxn>
                    <a:cxn ang="0">
                      <a:pos x="380" y="30"/>
                    </a:cxn>
                    <a:cxn ang="0">
                      <a:pos x="338" y="19"/>
                    </a:cxn>
                    <a:cxn ang="0">
                      <a:pos x="301" y="10"/>
                    </a:cxn>
                    <a:cxn ang="0">
                      <a:pos x="269" y="3"/>
                    </a:cxn>
                    <a:cxn ang="0">
                      <a:pos x="233" y="0"/>
                    </a:cxn>
                    <a:cxn ang="0">
                      <a:pos x="195" y="2"/>
                    </a:cxn>
                    <a:cxn ang="0">
                      <a:pos x="146" y="7"/>
                    </a:cxn>
                    <a:cxn ang="0">
                      <a:pos x="104" y="19"/>
                    </a:cxn>
                    <a:cxn ang="0">
                      <a:pos x="63" y="30"/>
                    </a:cxn>
                    <a:cxn ang="0">
                      <a:pos x="27" y="45"/>
                    </a:cxn>
                    <a:cxn ang="0">
                      <a:pos x="0" y="60"/>
                    </a:cxn>
                    <a:cxn ang="0">
                      <a:pos x="155" y="547"/>
                    </a:cxn>
                  </a:cxnLst>
                  <a:rect l="0" t="0" r="r" b="b"/>
                  <a:pathLst>
                    <a:path w="441" h="547">
                      <a:moveTo>
                        <a:pt x="281" y="547"/>
                      </a:moveTo>
                      <a:lnTo>
                        <a:pt x="441" y="54"/>
                      </a:lnTo>
                      <a:lnTo>
                        <a:pt x="413" y="43"/>
                      </a:lnTo>
                      <a:lnTo>
                        <a:pt x="380" y="30"/>
                      </a:lnTo>
                      <a:lnTo>
                        <a:pt x="338" y="19"/>
                      </a:lnTo>
                      <a:lnTo>
                        <a:pt x="301" y="10"/>
                      </a:lnTo>
                      <a:lnTo>
                        <a:pt x="269" y="3"/>
                      </a:lnTo>
                      <a:lnTo>
                        <a:pt x="233" y="0"/>
                      </a:lnTo>
                      <a:lnTo>
                        <a:pt x="195" y="2"/>
                      </a:lnTo>
                      <a:lnTo>
                        <a:pt x="146" y="7"/>
                      </a:lnTo>
                      <a:lnTo>
                        <a:pt x="104" y="19"/>
                      </a:lnTo>
                      <a:lnTo>
                        <a:pt x="63" y="30"/>
                      </a:lnTo>
                      <a:lnTo>
                        <a:pt x="27" y="45"/>
                      </a:lnTo>
                      <a:lnTo>
                        <a:pt x="0" y="60"/>
                      </a:lnTo>
                      <a:lnTo>
                        <a:pt x="155" y="547"/>
                      </a:lnTo>
                    </a:path>
                  </a:pathLst>
                </a:custGeom>
                <a:noFill/>
                <a:ln w="63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112" name="Group 75"/>
                <p:cNvGrpSpPr>
                  <a:grpSpLocks/>
                </p:cNvGrpSpPr>
                <p:nvPr/>
              </p:nvGrpSpPr>
              <p:grpSpPr bwMode="auto">
                <a:xfrm>
                  <a:off x="791" y="2332"/>
                  <a:ext cx="76" cy="314"/>
                  <a:chOff x="791" y="2332"/>
                  <a:chExt cx="76" cy="314"/>
                </a:xfrm>
              </p:grpSpPr>
              <p:sp>
                <p:nvSpPr>
                  <p:cNvPr id="115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04" y="2340"/>
                    <a:ext cx="1" cy="306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16" name="Line 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4" y="2340"/>
                    <a:ext cx="2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17" name="Line 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6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18" name="Line 7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91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sp>
              <p:nvSpPr>
                <p:cNvPr id="113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864" y="2070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14" name="Line 81"/>
                <p:cNvSpPr>
                  <a:spLocks noChangeShapeType="1"/>
                </p:cNvSpPr>
                <p:nvPr/>
              </p:nvSpPr>
              <p:spPr bwMode="auto">
                <a:xfrm flipH="1" flipV="1">
                  <a:off x="720" y="2064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39" name="AutoShape 118"/>
            <p:cNvSpPr>
              <a:spLocks noChangeArrowheads="1"/>
            </p:cNvSpPr>
            <p:nvPr/>
          </p:nvSpPr>
          <p:spPr bwMode="auto">
            <a:xfrm rot="16200000">
              <a:off x="4481484" y="3519488"/>
              <a:ext cx="495300" cy="533400"/>
            </a:xfrm>
            <a:prstGeom prst="flowChartOnlineStorag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75" name="Group 23"/>
            <p:cNvGrpSpPr>
              <a:grpSpLocks/>
            </p:cNvGrpSpPr>
            <p:nvPr/>
          </p:nvGrpSpPr>
          <p:grpSpPr bwMode="auto">
            <a:xfrm>
              <a:off x="6429388" y="3386152"/>
              <a:ext cx="1600200" cy="2114550"/>
              <a:chOff x="3456" y="2928"/>
              <a:chExt cx="1008" cy="1332"/>
            </a:xfrm>
          </p:grpSpPr>
          <p:grpSp>
            <p:nvGrpSpPr>
              <p:cNvPr id="176" name="Group 24"/>
              <p:cNvGrpSpPr>
                <a:grpSpLocks/>
              </p:cNvGrpSpPr>
              <p:nvPr/>
            </p:nvGrpSpPr>
            <p:grpSpPr bwMode="auto">
              <a:xfrm>
                <a:off x="3456" y="3072"/>
                <a:ext cx="1008" cy="1188"/>
                <a:chOff x="3456" y="3120"/>
                <a:chExt cx="1008" cy="1188"/>
              </a:xfrm>
            </p:grpSpPr>
            <p:sp>
              <p:nvSpPr>
                <p:cNvPr id="182" name="AutoShape 25" descr="Carvalho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1008" cy="720"/>
                </a:xfrm>
                <a:prstGeom prst="can">
                  <a:avLst>
                    <a:gd name="adj" fmla="val 50000"/>
                  </a:avLst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83" name="AutoShape 26"/>
                <p:cNvSpPr>
                  <a:spLocks noChangeArrowheads="1"/>
                </p:cNvSpPr>
                <p:nvPr/>
              </p:nvSpPr>
              <p:spPr bwMode="auto">
                <a:xfrm rot="16200000">
                  <a:off x="3504" y="3348"/>
                  <a:ext cx="912" cy="1008"/>
                </a:xfrm>
                <a:prstGeom prst="flowChartOnlineStorag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77" name="Group 27"/>
              <p:cNvGrpSpPr>
                <a:grpSpLocks/>
              </p:cNvGrpSpPr>
              <p:nvPr/>
            </p:nvGrpSpPr>
            <p:grpSpPr bwMode="auto">
              <a:xfrm>
                <a:off x="3696" y="2928"/>
                <a:ext cx="492" cy="384"/>
                <a:chOff x="3696" y="2976"/>
                <a:chExt cx="492" cy="384"/>
              </a:xfrm>
            </p:grpSpPr>
            <p:grpSp>
              <p:nvGrpSpPr>
                <p:cNvPr id="178" name="Group 28"/>
                <p:cNvGrpSpPr>
                  <a:grpSpLocks/>
                </p:cNvGrpSpPr>
                <p:nvPr/>
              </p:nvGrpSpPr>
              <p:grpSpPr bwMode="auto">
                <a:xfrm>
                  <a:off x="3696" y="2976"/>
                  <a:ext cx="432" cy="384"/>
                  <a:chOff x="3696" y="2976"/>
                  <a:chExt cx="432" cy="384"/>
                </a:xfrm>
              </p:grpSpPr>
              <p:sp>
                <p:nvSpPr>
                  <p:cNvPr id="180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264"/>
                    <a:ext cx="96" cy="48"/>
                  </a:xfrm>
                  <a:prstGeom prst="rect">
                    <a:avLst/>
                  </a:prstGeom>
                  <a:solidFill>
                    <a:srgbClr val="EAEAEA"/>
                  </a:soli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TopRight"/>
                    <a:lightRig rig="legacyFlat3" dir="b"/>
                  </a:scene3d>
                  <a:sp3d extrusionH="430200" prstMaterial="legacyMatte">
                    <a:bevelT w="13500" h="13500" prst="angle"/>
                    <a:bevelB w="13500" h="13500" prst="angle"/>
                    <a:extrusionClr>
                      <a:srgbClr val="EAEAEA"/>
                    </a:extrusionClr>
                  </a:sp3d>
                </p:spPr>
                <p:txBody>
                  <a:bodyPr wrap="none" anchor="ctr">
                    <a:flatTx/>
                  </a:bodyPr>
                  <a:lstStyle/>
                  <a:p>
                    <a:endParaRPr lang="pt-BR"/>
                  </a:p>
                </p:txBody>
              </p:sp>
              <p:sp>
                <p:nvSpPr>
                  <p:cNvPr id="181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976"/>
                    <a:ext cx="336" cy="384"/>
                  </a:xfrm>
                  <a:prstGeom prst="can">
                    <a:avLst>
                      <a:gd name="adj" fmla="val 37503"/>
                    </a:avLst>
                  </a:prstGeom>
                  <a:solidFill>
                    <a:srgbClr val="EAEAEA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</p:grpSp>
            <p:sp>
              <p:nvSpPr>
                <p:cNvPr id="179" name="Rectangle 31"/>
                <p:cNvSpPr>
                  <a:spLocks noChangeArrowheads="1"/>
                </p:cNvSpPr>
                <p:nvPr/>
              </p:nvSpPr>
              <p:spPr bwMode="auto">
                <a:xfrm>
                  <a:off x="4092" y="3282"/>
                  <a:ext cx="96" cy="48"/>
                </a:xfrm>
                <a:prstGeom prst="rect">
                  <a:avLst/>
                </a:prstGeom>
                <a:solidFill>
                  <a:srgbClr val="EAEAEA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EAEAEA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</p:grpSp>
        </p:grpSp>
        <p:graphicFrame>
          <p:nvGraphicFramePr>
            <p:cNvPr id="184" name="Object 45"/>
            <p:cNvGraphicFramePr>
              <a:graphicFrameLocks noChangeAspect="1"/>
            </p:cNvGraphicFramePr>
            <p:nvPr/>
          </p:nvGraphicFramePr>
          <p:xfrm>
            <a:off x="6705613" y="2043127"/>
            <a:ext cx="1042988" cy="1876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Clip" r:id="rId6" imgW="1269720" imgH="2286000" progId="MS_ClipArt_Gallery.2">
                    <p:embed/>
                  </p:oleObj>
                </mc:Choice>
                <mc:Fallback>
                  <p:oleObj name="Clip" r:id="rId6" imgW="1269720" imgH="2286000" progId="MS_ClipArt_Gallery.2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613" y="2043127"/>
                          <a:ext cx="1042988" cy="1876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85" name="Group 47"/>
            <p:cNvGrpSpPr>
              <a:grpSpLocks/>
            </p:cNvGrpSpPr>
            <p:nvPr/>
          </p:nvGrpSpPr>
          <p:grpSpPr bwMode="auto">
            <a:xfrm>
              <a:off x="6729425" y="2070114"/>
              <a:ext cx="996950" cy="1806575"/>
              <a:chOff x="2088" y="1584"/>
              <a:chExt cx="792" cy="1436"/>
            </a:xfrm>
          </p:grpSpPr>
          <p:grpSp>
            <p:nvGrpSpPr>
              <p:cNvPr id="186" name="Group 48"/>
              <p:cNvGrpSpPr>
                <a:grpSpLocks/>
              </p:cNvGrpSpPr>
              <p:nvPr/>
            </p:nvGrpSpPr>
            <p:grpSpPr bwMode="auto">
              <a:xfrm>
                <a:off x="2304" y="2683"/>
                <a:ext cx="358" cy="337"/>
                <a:chOff x="1756" y="2735"/>
                <a:chExt cx="358" cy="337"/>
              </a:xfrm>
            </p:grpSpPr>
            <p:grpSp>
              <p:nvGrpSpPr>
                <p:cNvPr id="203" name="Group 49"/>
                <p:cNvGrpSpPr>
                  <a:grpSpLocks/>
                </p:cNvGrpSpPr>
                <p:nvPr/>
              </p:nvGrpSpPr>
              <p:grpSpPr bwMode="auto">
                <a:xfrm>
                  <a:off x="1756" y="2735"/>
                  <a:ext cx="358" cy="337"/>
                  <a:chOff x="1756" y="2735"/>
                  <a:chExt cx="358" cy="337"/>
                </a:xfrm>
              </p:grpSpPr>
              <p:grpSp>
                <p:nvGrpSpPr>
                  <p:cNvPr id="209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846" y="2995"/>
                    <a:ext cx="195" cy="77"/>
                    <a:chOff x="1846" y="2995"/>
                    <a:chExt cx="195" cy="77"/>
                  </a:xfrm>
                </p:grpSpPr>
                <p:sp>
                  <p:nvSpPr>
                    <p:cNvPr id="218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846" y="2995"/>
                      <a:ext cx="195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79" y="123"/>
                        </a:cxn>
                        <a:cxn ang="0">
                          <a:pos x="86" y="130"/>
                        </a:cxn>
                        <a:cxn ang="0">
                          <a:pos x="95" y="136"/>
                        </a:cxn>
                        <a:cxn ang="0">
                          <a:pos x="107" y="140"/>
                        </a:cxn>
                        <a:cxn ang="0">
                          <a:pos x="120" y="146"/>
                        </a:cxn>
                        <a:cxn ang="0">
                          <a:pos x="136" y="149"/>
                        </a:cxn>
                        <a:cxn ang="0">
                          <a:pos x="148" y="150"/>
                        </a:cxn>
                        <a:cxn ang="0">
                          <a:pos x="161" y="152"/>
                        </a:cxn>
                        <a:cxn ang="0">
                          <a:pos x="174" y="153"/>
                        </a:cxn>
                        <a:cxn ang="0">
                          <a:pos x="191" y="155"/>
                        </a:cxn>
                        <a:cxn ang="0">
                          <a:pos x="202" y="155"/>
                        </a:cxn>
                        <a:cxn ang="0">
                          <a:pos x="218" y="153"/>
                        </a:cxn>
                        <a:cxn ang="0">
                          <a:pos x="232" y="152"/>
                        </a:cxn>
                        <a:cxn ang="0">
                          <a:pos x="247" y="150"/>
                        </a:cxn>
                        <a:cxn ang="0">
                          <a:pos x="260" y="149"/>
                        </a:cxn>
                        <a:cxn ang="0">
                          <a:pos x="274" y="145"/>
                        </a:cxn>
                        <a:cxn ang="0">
                          <a:pos x="287" y="142"/>
                        </a:cxn>
                        <a:cxn ang="0">
                          <a:pos x="298" y="136"/>
                        </a:cxn>
                        <a:cxn ang="0">
                          <a:pos x="308" y="129"/>
                        </a:cxn>
                        <a:cxn ang="0">
                          <a:pos x="312" y="125"/>
                        </a:cxn>
                        <a:cxn ang="0">
                          <a:pos x="318" y="119"/>
                        </a:cxn>
                        <a:cxn ang="0">
                          <a:pos x="391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391" h="155">
                          <a:moveTo>
                            <a:pt x="0" y="0"/>
                          </a:moveTo>
                          <a:lnTo>
                            <a:pt x="79" y="123"/>
                          </a:lnTo>
                          <a:lnTo>
                            <a:pt x="86" y="130"/>
                          </a:lnTo>
                          <a:lnTo>
                            <a:pt x="95" y="136"/>
                          </a:lnTo>
                          <a:lnTo>
                            <a:pt x="107" y="140"/>
                          </a:lnTo>
                          <a:lnTo>
                            <a:pt x="120" y="146"/>
                          </a:lnTo>
                          <a:lnTo>
                            <a:pt x="136" y="149"/>
                          </a:lnTo>
                          <a:lnTo>
                            <a:pt x="148" y="150"/>
                          </a:lnTo>
                          <a:lnTo>
                            <a:pt x="161" y="152"/>
                          </a:lnTo>
                          <a:lnTo>
                            <a:pt x="174" y="153"/>
                          </a:lnTo>
                          <a:lnTo>
                            <a:pt x="191" y="155"/>
                          </a:lnTo>
                          <a:lnTo>
                            <a:pt x="202" y="155"/>
                          </a:lnTo>
                          <a:lnTo>
                            <a:pt x="218" y="153"/>
                          </a:lnTo>
                          <a:lnTo>
                            <a:pt x="232" y="152"/>
                          </a:lnTo>
                          <a:lnTo>
                            <a:pt x="247" y="150"/>
                          </a:lnTo>
                          <a:lnTo>
                            <a:pt x="260" y="149"/>
                          </a:lnTo>
                          <a:lnTo>
                            <a:pt x="274" y="145"/>
                          </a:lnTo>
                          <a:lnTo>
                            <a:pt x="287" y="142"/>
                          </a:lnTo>
                          <a:lnTo>
                            <a:pt x="298" y="136"/>
                          </a:lnTo>
                          <a:lnTo>
                            <a:pt x="308" y="129"/>
                          </a:lnTo>
                          <a:lnTo>
                            <a:pt x="312" y="125"/>
                          </a:lnTo>
                          <a:lnTo>
                            <a:pt x="318" y="119"/>
                          </a:lnTo>
                          <a:lnTo>
                            <a:pt x="391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19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876" y="2995"/>
                      <a:ext cx="87" cy="7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48" y="140"/>
                        </a:cxn>
                        <a:cxn ang="0">
                          <a:pos x="58" y="146"/>
                        </a:cxn>
                        <a:cxn ang="0">
                          <a:pos x="74" y="149"/>
                        </a:cxn>
                        <a:cxn ang="0">
                          <a:pos x="86" y="150"/>
                        </a:cxn>
                        <a:cxn ang="0">
                          <a:pos x="99" y="152"/>
                        </a:cxn>
                        <a:cxn ang="0">
                          <a:pos x="112" y="153"/>
                        </a:cxn>
                        <a:cxn ang="0">
                          <a:pos x="129" y="155"/>
                        </a:cxn>
                        <a:cxn ang="0">
                          <a:pos x="140" y="155"/>
                        </a:cxn>
                        <a:cxn ang="0">
                          <a:pos x="156" y="153"/>
                        </a:cxn>
                        <a:cxn ang="0">
                          <a:pos x="174" y="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74" h="155">
                          <a:moveTo>
                            <a:pt x="0" y="0"/>
                          </a:moveTo>
                          <a:lnTo>
                            <a:pt x="48" y="140"/>
                          </a:lnTo>
                          <a:lnTo>
                            <a:pt x="58" y="146"/>
                          </a:lnTo>
                          <a:lnTo>
                            <a:pt x="74" y="149"/>
                          </a:lnTo>
                          <a:lnTo>
                            <a:pt x="86" y="150"/>
                          </a:lnTo>
                          <a:lnTo>
                            <a:pt x="99" y="152"/>
                          </a:lnTo>
                          <a:lnTo>
                            <a:pt x="112" y="153"/>
                          </a:lnTo>
                          <a:lnTo>
                            <a:pt x="129" y="155"/>
                          </a:lnTo>
                          <a:lnTo>
                            <a:pt x="140" y="155"/>
                          </a:lnTo>
                          <a:lnTo>
                            <a:pt x="156" y="153"/>
                          </a:lnTo>
                          <a:lnTo>
                            <a:pt x="174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04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  <p:grpSp>
                <p:nvGrpSpPr>
                  <p:cNvPr id="210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756" y="2735"/>
                    <a:ext cx="358" cy="281"/>
                    <a:chOff x="1756" y="2735"/>
                    <a:chExt cx="358" cy="281"/>
                  </a:xfrm>
                </p:grpSpPr>
                <p:sp>
                  <p:nvSpPr>
                    <p:cNvPr id="211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1756" y="2735"/>
                      <a:ext cx="358" cy="281"/>
                    </a:xfrm>
                    <a:custGeom>
                      <a:avLst/>
                      <a:gdLst/>
                      <a:ahLst/>
                      <a:cxnLst>
                        <a:cxn ang="0">
                          <a:pos x="16" y="15"/>
                        </a:cxn>
                        <a:cxn ang="0">
                          <a:pos x="19" y="29"/>
                        </a:cxn>
                        <a:cxn ang="0">
                          <a:pos x="17" y="57"/>
                        </a:cxn>
                        <a:cxn ang="0">
                          <a:pos x="9" y="74"/>
                        </a:cxn>
                        <a:cxn ang="0">
                          <a:pos x="4" y="98"/>
                        </a:cxn>
                        <a:cxn ang="0">
                          <a:pos x="13" y="116"/>
                        </a:cxn>
                        <a:cxn ang="0">
                          <a:pos x="26" y="137"/>
                        </a:cxn>
                        <a:cxn ang="0">
                          <a:pos x="23" y="152"/>
                        </a:cxn>
                        <a:cxn ang="0">
                          <a:pos x="10" y="169"/>
                        </a:cxn>
                        <a:cxn ang="0">
                          <a:pos x="4" y="184"/>
                        </a:cxn>
                        <a:cxn ang="0">
                          <a:pos x="14" y="203"/>
                        </a:cxn>
                        <a:cxn ang="0">
                          <a:pos x="23" y="217"/>
                        </a:cxn>
                        <a:cxn ang="0">
                          <a:pos x="23" y="235"/>
                        </a:cxn>
                        <a:cxn ang="0">
                          <a:pos x="9" y="252"/>
                        </a:cxn>
                        <a:cxn ang="0">
                          <a:pos x="0" y="272"/>
                        </a:cxn>
                        <a:cxn ang="0">
                          <a:pos x="10" y="291"/>
                        </a:cxn>
                        <a:cxn ang="0">
                          <a:pos x="25" y="309"/>
                        </a:cxn>
                        <a:cxn ang="0">
                          <a:pos x="25" y="337"/>
                        </a:cxn>
                        <a:cxn ang="0">
                          <a:pos x="14" y="355"/>
                        </a:cxn>
                        <a:cxn ang="0">
                          <a:pos x="16" y="370"/>
                        </a:cxn>
                        <a:cxn ang="0">
                          <a:pos x="33" y="390"/>
                        </a:cxn>
                        <a:cxn ang="0">
                          <a:pos x="84" y="448"/>
                        </a:cxn>
                        <a:cxn ang="0">
                          <a:pos x="130" y="492"/>
                        </a:cxn>
                        <a:cxn ang="0">
                          <a:pos x="170" y="516"/>
                        </a:cxn>
                        <a:cxn ang="0">
                          <a:pos x="245" y="548"/>
                        </a:cxn>
                        <a:cxn ang="0">
                          <a:pos x="314" y="559"/>
                        </a:cxn>
                        <a:cxn ang="0">
                          <a:pos x="410" y="559"/>
                        </a:cxn>
                        <a:cxn ang="0">
                          <a:pos x="490" y="552"/>
                        </a:cxn>
                        <a:cxn ang="0">
                          <a:pos x="546" y="536"/>
                        </a:cxn>
                        <a:cxn ang="0">
                          <a:pos x="583" y="515"/>
                        </a:cxn>
                        <a:cxn ang="0">
                          <a:pos x="610" y="492"/>
                        </a:cxn>
                        <a:cxn ang="0">
                          <a:pos x="685" y="385"/>
                        </a:cxn>
                        <a:cxn ang="0">
                          <a:pos x="701" y="350"/>
                        </a:cxn>
                        <a:cxn ang="0">
                          <a:pos x="702" y="334"/>
                        </a:cxn>
                        <a:cxn ang="0">
                          <a:pos x="692" y="317"/>
                        </a:cxn>
                        <a:cxn ang="0">
                          <a:pos x="692" y="298"/>
                        </a:cxn>
                        <a:cxn ang="0">
                          <a:pos x="701" y="283"/>
                        </a:cxn>
                        <a:cxn ang="0">
                          <a:pos x="712" y="266"/>
                        </a:cxn>
                        <a:cxn ang="0">
                          <a:pos x="715" y="247"/>
                        </a:cxn>
                        <a:cxn ang="0">
                          <a:pos x="706" y="230"/>
                        </a:cxn>
                        <a:cxn ang="0">
                          <a:pos x="695" y="215"/>
                        </a:cxn>
                        <a:cxn ang="0">
                          <a:pos x="695" y="198"/>
                        </a:cxn>
                        <a:cxn ang="0">
                          <a:pos x="709" y="179"/>
                        </a:cxn>
                        <a:cxn ang="0">
                          <a:pos x="712" y="157"/>
                        </a:cxn>
                        <a:cxn ang="0">
                          <a:pos x="701" y="137"/>
                        </a:cxn>
                        <a:cxn ang="0">
                          <a:pos x="695" y="121"/>
                        </a:cxn>
                        <a:cxn ang="0">
                          <a:pos x="702" y="101"/>
                        </a:cxn>
                        <a:cxn ang="0">
                          <a:pos x="712" y="88"/>
                        </a:cxn>
                        <a:cxn ang="0">
                          <a:pos x="716" y="68"/>
                        </a:cxn>
                        <a:cxn ang="0">
                          <a:pos x="708" y="52"/>
                        </a:cxn>
                        <a:cxn ang="0">
                          <a:pos x="698" y="32"/>
                        </a:cxn>
                        <a:cxn ang="0">
                          <a:pos x="701" y="14"/>
                        </a:cxn>
                        <a:cxn ang="0">
                          <a:pos x="20" y="0"/>
                        </a:cxn>
                      </a:cxnLst>
                      <a:rect l="0" t="0" r="r" b="b"/>
                      <a:pathLst>
                        <a:path w="716" h="561">
                          <a:moveTo>
                            <a:pt x="20" y="0"/>
                          </a:moveTo>
                          <a:lnTo>
                            <a:pt x="16" y="15"/>
                          </a:lnTo>
                          <a:lnTo>
                            <a:pt x="17" y="22"/>
                          </a:lnTo>
                          <a:lnTo>
                            <a:pt x="19" y="29"/>
                          </a:lnTo>
                          <a:lnTo>
                            <a:pt x="20" y="46"/>
                          </a:lnTo>
                          <a:lnTo>
                            <a:pt x="17" y="57"/>
                          </a:lnTo>
                          <a:lnTo>
                            <a:pt x="13" y="67"/>
                          </a:lnTo>
                          <a:lnTo>
                            <a:pt x="9" y="74"/>
                          </a:lnTo>
                          <a:lnTo>
                            <a:pt x="4" y="88"/>
                          </a:lnTo>
                          <a:lnTo>
                            <a:pt x="4" y="98"/>
                          </a:lnTo>
                          <a:lnTo>
                            <a:pt x="9" y="107"/>
                          </a:lnTo>
                          <a:lnTo>
                            <a:pt x="13" y="116"/>
                          </a:lnTo>
                          <a:lnTo>
                            <a:pt x="22" y="127"/>
                          </a:lnTo>
                          <a:lnTo>
                            <a:pt x="26" y="137"/>
                          </a:lnTo>
                          <a:lnTo>
                            <a:pt x="26" y="144"/>
                          </a:lnTo>
                          <a:lnTo>
                            <a:pt x="23" y="152"/>
                          </a:lnTo>
                          <a:lnTo>
                            <a:pt x="16" y="160"/>
                          </a:lnTo>
                          <a:lnTo>
                            <a:pt x="10" y="169"/>
                          </a:lnTo>
                          <a:lnTo>
                            <a:pt x="6" y="176"/>
                          </a:lnTo>
                          <a:lnTo>
                            <a:pt x="4" y="184"/>
                          </a:lnTo>
                          <a:lnTo>
                            <a:pt x="9" y="193"/>
                          </a:lnTo>
                          <a:lnTo>
                            <a:pt x="14" y="203"/>
                          </a:lnTo>
                          <a:lnTo>
                            <a:pt x="20" y="210"/>
                          </a:lnTo>
                          <a:lnTo>
                            <a:pt x="23" y="217"/>
                          </a:lnTo>
                          <a:lnTo>
                            <a:pt x="26" y="225"/>
                          </a:lnTo>
                          <a:lnTo>
                            <a:pt x="23" y="235"/>
                          </a:lnTo>
                          <a:lnTo>
                            <a:pt x="16" y="245"/>
                          </a:lnTo>
                          <a:lnTo>
                            <a:pt x="9" y="252"/>
                          </a:lnTo>
                          <a:lnTo>
                            <a:pt x="1" y="263"/>
                          </a:lnTo>
                          <a:lnTo>
                            <a:pt x="0" y="272"/>
                          </a:lnTo>
                          <a:lnTo>
                            <a:pt x="3" y="283"/>
                          </a:lnTo>
                          <a:lnTo>
                            <a:pt x="10" y="291"/>
                          </a:lnTo>
                          <a:lnTo>
                            <a:pt x="17" y="299"/>
                          </a:lnTo>
                          <a:lnTo>
                            <a:pt x="25" y="309"/>
                          </a:lnTo>
                          <a:lnTo>
                            <a:pt x="29" y="324"/>
                          </a:lnTo>
                          <a:lnTo>
                            <a:pt x="25" y="337"/>
                          </a:lnTo>
                          <a:lnTo>
                            <a:pt x="17" y="347"/>
                          </a:lnTo>
                          <a:lnTo>
                            <a:pt x="14" y="355"/>
                          </a:lnTo>
                          <a:lnTo>
                            <a:pt x="14" y="365"/>
                          </a:lnTo>
                          <a:lnTo>
                            <a:pt x="16" y="370"/>
                          </a:lnTo>
                          <a:lnTo>
                            <a:pt x="22" y="378"/>
                          </a:lnTo>
                          <a:lnTo>
                            <a:pt x="33" y="390"/>
                          </a:lnTo>
                          <a:lnTo>
                            <a:pt x="50" y="413"/>
                          </a:lnTo>
                          <a:lnTo>
                            <a:pt x="84" y="448"/>
                          </a:lnTo>
                          <a:lnTo>
                            <a:pt x="112" y="476"/>
                          </a:lnTo>
                          <a:lnTo>
                            <a:pt x="130" y="492"/>
                          </a:lnTo>
                          <a:lnTo>
                            <a:pt x="148" y="503"/>
                          </a:lnTo>
                          <a:lnTo>
                            <a:pt x="170" y="516"/>
                          </a:lnTo>
                          <a:lnTo>
                            <a:pt x="200" y="533"/>
                          </a:lnTo>
                          <a:lnTo>
                            <a:pt x="245" y="548"/>
                          </a:lnTo>
                          <a:lnTo>
                            <a:pt x="279" y="555"/>
                          </a:lnTo>
                          <a:lnTo>
                            <a:pt x="314" y="559"/>
                          </a:lnTo>
                          <a:lnTo>
                            <a:pt x="361" y="561"/>
                          </a:lnTo>
                          <a:lnTo>
                            <a:pt x="410" y="559"/>
                          </a:lnTo>
                          <a:lnTo>
                            <a:pt x="453" y="558"/>
                          </a:lnTo>
                          <a:lnTo>
                            <a:pt x="490" y="552"/>
                          </a:lnTo>
                          <a:lnTo>
                            <a:pt x="522" y="545"/>
                          </a:lnTo>
                          <a:lnTo>
                            <a:pt x="546" y="536"/>
                          </a:lnTo>
                          <a:lnTo>
                            <a:pt x="567" y="525"/>
                          </a:lnTo>
                          <a:lnTo>
                            <a:pt x="583" y="515"/>
                          </a:lnTo>
                          <a:lnTo>
                            <a:pt x="596" y="506"/>
                          </a:lnTo>
                          <a:lnTo>
                            <a:pt x="610" y="492"/>
                          </a:lnTo>
                          <a:lnTo>
                            <a:pt x="653" y="434"/>
                          </a:lnTo>
                          <a:lnTo>
                            <a:pt x="685" y="385"/>
                          </a:lnTo>
                          <a:lnTo>
                            <a:pt x="698" y="360"/>
                          </a:lnTo>
                          <a:lnTo>
                            <a:pt x="701" y="350"/>
                          </a:lnTo>
                          <a:lnTo>
                            <a:pt x="702" y="342"/>
                          </a:lnTo>
                          <a:lnTo>
                            <a:pt x="702" y="334"/>
                          </a:lnTo>
                          <a:lnTo>
                            <a:pt x="696" y="324"/>
                          </a:lnTo>
                          <a:lnTo>
                            <a:pt x="692" y="317"/>
                          </a:lnTo>
                          <a:lnTo>
                            <a:pt x="690" y="308"/>
                          </a:lnTo>
                          <a:lnTo>
                            <a:pt x="692" y="298"/>
                          </a:lnTo>
                          <a:lnTo>
                            <a:pt x="696" y="291"/>
                          </a:lnTo>
                          <a:lnTo>
                            <a:pt x="701" y="283"/>
                          </a:lnTo>
                          <a:lnTo>
                            <a:pt x="706" y="275"/>
                          </a:lnTo>
                          <a:lnTo>
                            <a:pt x="712" y="266"/>
                          </a:lnTo>
                          <a:lnTo>
                            <a:pt x="716" y="258"/>
                          </a:lnTo>
                          <a:lnTo>
                            <a:pt x="715" y="247"/>
                          </a:lnTo>
                          <a:lnTo>
                            <a:pt x="711" y="238"/>
                          </a:lnTo>
                          <a:lnTo>
                            <a:pt x="706" y="230"/>
                          </a:lnTo>
                          <a:lnTo>
                            <a:pt x="701" y="223"/>
                          </a:lnTo>
                          <a:lnTo>
                            <a:pt x="695" y="215"/>
                          </a:lnTo>
                          <a:lnTo>
                            <a:pt x="693" y="206"/>
                          </a:lnTo>
                          <a:lnTo>
                            <a:pt x="695" y="198"/>
                          </a:lnTo>
                          <a:lnTo>
                            <a:pt x="702" y="187"/>
                          </a:lnTo>
                          <a:lnTo>
                            <a:pt x="709" y="179"/>
                          </a:lnTo>
                          <a:lnTo>
                            <a:pt x="712" y="170"/>
                          </a:lnTo>
                          <a:lnTo>
                            <a:pt x="712" y="157"/>
                          </a:lnTo>
                          <a:lnTo>
                            <a:pt x="708" y="146"/>
                          </a:lnTo>
                          <a:lnTo>
                            <a:pt x="701" y="137"/>
                          </a:lnTo>
                          <a:lnTo>
                            <a:pt x="698" y="131"/>
                          </a:lnTo>
                          <a:lnTo>
                            <a:pt x="695" y="121"/>
                          </a:lnTo>
                          <a:lnTo>
                            <a:pt x="696" y="110"/>
                          </a:lnTo>
                          <a:lnTo>
                            <a:pt x="702" y="101"/>
                          </a:lnTo>
                          <a:lnTo>
                            <a:pt x="706" y="95"/>
                          </a:lnTo>
                          <a:lnTo>
                            <a:pt x="712" y="88"/>
                          </a:lnTo>
                          <a:lnTo>
                            <a:pt x="715" y="79"/>
                          </a:lnTo>
                          <a:lnTo>
                            <a:pt x="716" y="68"/>
                          </a:lnTo>
                          <a:lnTo>
                            <a:pt x="714" y="62"/>
                          </a:lnTo>
                          <a:lnTo>
                            <a:pt x="708" y="52"/>
                          </a:lnTo>
                          <a:lnTo>
                            <a:pt x="702" y="44"/>
                          </a:lnTo>
                          <a:lnTo>
                            <a:pt x="698" y="32"/>
                          </a:lnTo>
                          <a:lnTo>
                            <a:pt x="698" y="22"/>
                          </a:lnTo>
                          <a:lnTo>
                            <a:pt x="701" y="14"/>
                          </a:lnTo>
                          <a:lnTo>
                            <a:pt x="699" y="0"/>
                          </a:lnTo>
                          <a:lnTo>
                            <a:pt x="20" y="0"/>
                          </a:lnTo>
                          <a:close/>
                        </a:path>
                      </a:pathLst>
                    </a:custGeom>
                    <a:solidFill>
                      <a:srgbClr val="FFC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12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758" y="2773"/>
                      <a:ext cx="44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0"/>
                        </a:cxn>
                        <a:cxn ang="0">
                          <a:pos x="10" y="11"/>
                        </a:cxn>
                        <a:cxn ang="0">
                          <a:pos x="19" y="21"/>
                        </a:cxn>
                        <a:cxn ang="0">
                          <a:pos x="35" y="34"/>
                        </a:cxn>
                        <a:cxn ang="0">
                          <a:pos x="53" y="46"/>
                        </a:cxn>
                        <a:cxn ang="0">
                          <a:pos x="72" y="53"/>
                        </a:cxn>
                        <a:cxn ang="0">
                          <a:pos x="89" y="57"/>
                        </a:cxn>
                        <a:cxn ang="0">
                          <a:pos x="82" y="70"/>
                        </a:cxn>
                        <a:cxn ang="0">
                          <a:pos x="59" y="67"/>
                        </a:cxn>
                        <a:cxn ang="0">
                          <a:pos x="35" y="69"/>
                        </a:cxn>
                        <a:cxn ang="0">
                          <a:pos x="19" y="78"/>
                        </a:cxn>
                        <a:cxn ang="0">
                          <a:pos x="22" y="70"/>
                        </a:cxn>
                        <a:cxn ang="0">
                          <a:pos x="21" y="62"/>
                        </a:cxn>
                        <a:cxn ang="0">
                          <a:pos x="16" y="50"/>
                        </a:cxn>
                        <a:cxn ang="0">
                          <a:pos x="9" y="39"/>
                        </a:cxn>
                        <a:cxn ang="0">
                          <a:pos x="2" y="27"/>
                        </a:cxn>
                        <a:cxn ang="0">
                          <a:pos x="0" y="14"/>
                        </a:cxn>
                        <a:cxn ang="0">
                          <a:pos x="5" y="0"/>
                        </a:cxn>
                      </a:cxnLst>
                      <a:rect l="0" t="0" r="r" b="b"/>
                      <a:pathLst>
                        <a:path w="89" h="78">
                          <a:moveTo>
                            <a:pt x="5" y="0"/>
                          </a:moveTo>
                          <a:lnTo>
                            <a:pt x="10" y="11"/>
                          </a:lnTo>
                          <a:lnTo>
                            <a:pt x="19" y="21"/>
                          </a:lnTo>
                          <a:lnTo>
                            <a:pt x="35" y="34"/>
                          </a:lnTo>
                          <a:lnTo>
                            <a:pt x="53" y="46"/>
                          </a:lnTo>
                          <a:lnTo>
                            <a:pt x="72" y="53"/>
                          </a:lnTo>
                          <a:lnTo>
                            <a:pt x="89" y="57"/>
                          </a:lnTo>
                          <a:lnTo>
                            <a:pt x="82" y="70"/>
                          </a:lnTo>
                          <a:lnTo>
                            <a:pt x="59" y="67"/>
                          </a:lnTo>
                          <a:lnTo>
                            <a:pt x="35" y="69"/>
                          </a:lnTo>
                          <a:lnTo>
                            <a:pt x="19" y="78"/>
                          </a:lnTo>
                          <a:lnTo>
                            <a:pt x="22" y="70"/>
                          </a:lnTo>
                          <a:lnTo>
                            <a:pt x="21" y="62"/>
                          </a:lnTo>
                          <a:lnTo>
                            <a:pt x="16" y="50"/>
                          </a:lnTo>
                          <a:lnTo>
                            <a:pt x="9" y="39"/>
                          </a:lnTo>
                          <a:lnTo>
                            <a:pt x="2" y="27"/>
                          </a:lnTo>
                          <a:lnTo>
                            <a:pt x="0" y="14"/>
                          </a:lnTo>
                          <a:lnTo>
                            <a:pt x="5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13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759" y="2821"/>
                      <a:ext cx="58" cy="3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8"/>
                        </a:cxn>
                        <a:cxn ang="0">
                          <a:pos x="3" y="0"/>
                        </a:cxn>
                        <a:cxn ang="0">
                          <a:pos x="7" y="8"/>
                        </a:cxn>
                        <a:cxn ang="0">
                          <a:pos x="16" y="12"/>
                        </a:cxn>
                        <a:cxn ang="0">
                          <a:pos x="33" y="19"/>
                        </a:cxn>
                        <a:cxn ang="0">
                          <a:pos x="50" y="24"/>
                        </a:cxn>
                        <a:cxn ang="0">
                          <a:pos x="77" y="30"/>
                        </a:cxn>
                        <a:cxn ang="0">
                          <a:pos x="107" y="35"/>
                        </a:cxn>
                        <a:cxn ang="0">
                          <a:pos x="117" y="62"/>
                        </a:cxn>
                        <a:cxn ang="0">
                          <a:pos x="83" y="54"/>
                        </a:cxn>
                        <a:cxn ang="0">
                          <a:pos x="56" y="51"/>
                        </a:cxn>
                        <a:cxn ang="0">
                          <a:pos x="35" y="55"/>
                        </a:cxn>
                        <a:cxn ang="0">
                          <a:pos x="19" y="65"/>
                        </a:cxn>
                        <a:cxn ang="0">
                          <a:pos x="19" y="57"/>
                        </a:cxn>
                        <a:cxn ang="0">
                          <a:pos x="19" y="49"/>
                        </a:cxn>
                        <a:cxn ang="0">
                          <a:pos x="16" y="41"/>
                        </a:cxn>
                        <a:cxn ang="0">
                          <a:pos x="7" y="28"/>
                        </a:cxn>
                        <a:cxn ang="0">
                          <a:pos x="0" y="18"/>
                        </a:cxn>
                        <a:cxn ang="0">
                          <a:pos x="0" y="8"/>
                        </a:cxn>
                      </a:cxnLst>
                      <a:rect l="0" t="0" r="r" b="b"/>
                      <a:pathLst>
                        <a:path w="117" h="65">
                          <a:moveTo>
                            <a:pt x="0" y="8"/>
                          </a:moveTo>
                          <a:lnTo>
                            <a:pt x="3" y="0"/>
                          </a:lnTo>
                          <a:lnTo>
                            <a:pt x="7" y="8"/>
                          </a:lnTo>
                          <a:lnTo>
                            <a:pt x="16" y="12"/>
                          </a:lnTo>
                          <a:lnTo>
                            <a:pt x="33" y="19"/>
                          </a:lnTo>
                          <a:lnTo>
                            <a:pt x="50" y="24"/>
                          </a:lnTo>
                          <a:lnTo>
                            <a:pt x="77" y="30"/>
                          </a:lnTo>
                          <a:lnTo>
                            <a:pt x="107" y="35"/>
                          </a:lnTo>
                          <a:lnTo>
                            <a:pt x="117" y="62"/>
                          </a:lnTo>
                          <a:lnTo>
                            <a:pt x="83" y="54"/>
                          </a:lnTo>
                          <a:lnTo>
                            <a:pt x="56" y="51"/>
                          </a:lnTo>
                          <a:lnTo>
                            <a:pt x="35" y="55"/>
                          </a:lnTo>
                          <a:lnTo>
                            <a:pt x="19" y="65"/>
                          </a:lnTo>
                          <a:lnTo>
                            <a:pt x="19" y="57"/>
                          </a:lnTo>
                          <a:lnTo>
                            <a:pt x="19" y="49"/>
                          </a:lnTo>
                          <a:lnTo>
                            <a:pt x="16" y="41"/>
                          </a:lnTo>
                          <a:lnTo>
                            <a:pt x="7" y="28"/>
                          </a:lnTo>
                          <a:lnTo>
                            <a:pt x="0" y="18"/>
                          </a:lnTo>
                          <a:lnTo>
                            <a:pt x="0" y="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14" name="Freeform 57"/>
                    <p:cNvSpPr>
                      <a:spLocks/>
                    </p:cNvSpPr>
                    <p:nvPr/>
                  </p:nvSpPr>
                  <p:spPr bwMode="auto">
                    <a:xfrm>
                      <a:off x="1756" y="2862"/>
                      <a:ext cx="69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2" y="10"/>
                        </a:cxn>
                        <a:cxn ang="0">
                          <a:pos x="8" y="0"/>
                        </a:cxn>
                        <a:cxn ang="0">
                          <a:pos x="16" y="13"/>
                        </a:cxn>
                        <a:cxn ang="0">
                          <a:pos x="25" y="19"/>
                        </a:cxn>
                        <a:cxn ang="0">
                          <a:pos x="36" y="26"/>
                        </a:cxn>
                        <a:cxn ang="0">
                          <a:pos x="54" y="33"/>
                        </a:cxn>
                        <a:cxn ang="0">
                          <a:pos x="76" y="39"/>
                        </a:cxn>
                        <a:cxn ang="0">
                          <a:pos x="99" y="46"/>
                        </a:cxn>
                        <a:cxn ang="0">
                          <a:pos x="131" y="56"/>
                        </a:cxn>
                        <a:cxn ang="0">
                          <a:pos x="137" y="82"/>
                        </a:cxn>
                        <a:cxn ang="0">
                          <a:pos x="104" y="68"/>
                        </a:cxn>
                        <a:cxn ang="0">
                          <a:pos x="81" y="59"/>
                        </a:cxn>
                        <a:cxn ang="0">
                          <a:pos x="61" y="56"/>
                        </a:cxn>
                        <a:cxn ang="0">
                          <a:pos x="46" y="56"/>
                        </a:cxn>
                        <a:cxn ang="0">
                          <a:pos x="38" y="62"/>
                        </a:cxn>
                        <a:cxn ang="0">
                          <a:pos x="28" y="72"/>
                        </a:cxn>
                        <a:cxn ang="0">
                          <a:pos x="26" y="61"/>
                        </a:cxn>
                        <a:cxn ang="0">
                          <a:pos x="16" y="46"/>
                        </a:cxn>
                        <a:cxn ang="0">
                          <a:pos x="8" y="36"/>
                        </a:cxn>
                        <a:cxn ang="0">
                          <a:pos x="0" y="24"/>
                        </a:cxn>
                        <a:cxn ang="0">
                          <a:pos x="2" y="10"/>
                        </a:cxn>
                      </a:cxnLst>
                      <a:rect l="0" t="0" r="r" b="b"/>
                      <a:pathLst>
                        <a:path w="137" h="82">
                          <a:moveTo>
                            <a:pt x="2" y="10"/>
                          </a:moveTo>
                          <a:lnTo>
                            <a:pt x="8" y="0"/>
                          </a:lnTo>
                          <a:lnTo>
                            <a:pt x="16" y="13"/>
                          </a:lnTo>
                          <a:lnTo>
                            <a:pt x="25" y="19"/>
                          </a:lnTo>
                          <a:lnTo>
                            <a:pt x="36" y="26"/>
                          </a:lnTo>
                          <a:lnTo>
                            <a:pt x="54" y="33"/>
                          </a:lnTo>
                          <a:lnTo>
                            <a:pt x="76" y="39"/>
                          </a:lnTo>
                          <a:lnTo>
                            <a:pt x="99" y="46"/>
                          </a:lnTo>
                          <a:lnTo>
                            <a:pt x="131" y="56"/>
                          </a:lnTo>
                          <a:lnTo>
                            <a:pt x="137" y="82"/>
                          </a:lnTo>
                          <a:lnTo>
                            <a:pt x="104" y="68"/>
                          </a:lnTo>
                          <a:lnTo>
                            <a:pt x="81" y="59"/>
                          </a:lnTo>
                          <a:lnTo>
                            <a:pt x="61" y="56"/>
                          </a:lnTo>
                          <a:lnTo>
                            <a:pt x="46" y="56"/>
                          </a:lnTo>
                          <a:lnTo>
                            <a:pt x="38" y="62"/>
                          </a:lnTo>
                          <a:lnTo>
                            <a:pt x="28" y="72"/>
                          </a:lnTo>
                          <a:lnTo>
                            <a:pt x="26" y="61"/>
                          </a:lnTo>
                          <a:lnTo>
                            <a:pt x="16" y="46"/>
                          </a:lnTo>
                          <a:lnTo>
                            <a:pt x="8" y="36"/>
                          </a:lnTo>
                          <a:lnTo>
                            <a:pt x="0" y="24"/>
                          </a:lnTo>
                          <a:lnTo>
                            <a:pt x="2" y="1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15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764" y="2906"/>
                      <a:ext cx="82" cy="91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28"/>
                        </a:cxn>
                        <a:cxn ang="0">
                          <a:pos x="0" y="16"/>
                        </a:cxn>
                        <a:cxn ang="0">
                          <a:pos x="0" y="9"/>
                        </a:cxn>
                        <a:cxn ang="0">
                          <a:pos x="6" y="0"/>
                        </a:cxn>
                        <a:cxn ang="0">
                          <a:pos x="18" y="13"/>
                        </a:cxn>
                        <a:cxn ang="0">
                          <a:pos x="37" y="26"/>
                        </a:cxn>
                        <a:cxn ang="0">
                          <a:pos x="56" y="35"/>
                        </a:cxn>
                        <a:cxn ang="0">
                          <a:pos x="83" y="43"/>
                        </a:cxn>
                        <a:cxn ang="0">
                          <a:pos x="122" y="51"/>
                        </a:cxn>
                        <a:cxn ang="0">
                          <a:pos x="130" y="72"/>
                        </a:cxn>
                        <a:cxn ang="0">
                          <a:pos x="110" y="66"/>
                        </a:cxn>
                        <a:cxn ang="0">
                          <a:pos x="89" y="62"/>
                        </a:cxn>
                        <a:cxn ang="0">
                          <a:pos x="79" y="65"/>
                        </a:cxn>
                        <a:cxn ang="0">
                          <a:pos x="76" y="75"/>
                        </a:cxn>
                        <a:cxn ang="0">
                          <a:pos x="82" y="88"/>
                        </a:cxn>
                        <a:cxn ang="0">
                          <a:pos x="90" y="100"/>
                        </a:cxn>
                        <a:cxn ang="0">
                          <a:pos x="107" y="120"/>
                        </a:cxn>
                        <a:cxn ang="0">
                          <a:pos x="130" y="140"/>
                        </a:cxn>
                        <a:cxn ang="0">
                          <a:pos x="163" y="164"/>
                        </a:cxn>
                        <a:cxn ang="0">
                          <a:pos x="163" y="180"/>
                        </a:cxn>
                        <a:cxn ang="0">
                          <a:pos x="149" y="171"/>
                        </a:cxn>
                        <a:cxn ang="0">
                          <a:pos x="130" y="161"/>
                        </a:cxn>
                        <a:cxn ang="0">
                          <a:pos x="104" y="140"/>
                        </a:cxn>
                        <a:cxn ang="0">
                          <a:pos x="82" y="118"/>
                        </a:cxn>
                        <a:cxn ang="0">
                          <a:pos x="63" y="100"/>
                        </a:cxn>
                        <a:cxn ang="0">
                          <a:pos x="44" y="79"/>
                        </a:cxn>
                        <a:cxn ang="0">
                          <a:pos x="28" y="61"/>
                        </a:cxn>
                        <a:cxn ang="0">
                          <a:pos x="11" y="45"/>
                        </a:cxn>
                        <a:cxn ang="0">
                          <a:pos x="1" y="28"/>
                        </a:cxn>
                      </a:cxnLst>
                      <a:rect l="0" t="0" r="r" b="b"/>
                      <a:pathLst>
                        <a:path w="163" h="180">
                          <a:moveTo>
                            <a:pt x="1" y="28"/>
                          </a:moveTo>
                          <a:lnTo>
                            <a:pt x="0" y="16"/>
                          </a:lnTo>
                          <a:lnTo>
                            <a:pt x="0" y="9"/>
                          </a:lnTo>
                          <a:lnTo>
                            <a:pt x="6" y="0"/>
                          </a:lnTo>
                          <a:lnTo>
                            <a:pt x="18" y="13"/>
                          </a:lnTo>
                          <a:lnTo>
                            <a:pt x="37" y="26"/>
                          </a:lnTo>
                          <a:lnTo>
                            <a:pt x="56" y="35"/>
                          </a:lnTo>
                          <a:lnTo>
                            <a:pt x="83" y="43"/>
                          </a:lnTo>
                          <a:lnTo>
                            <a:pt x="122" y="51"/>
                          </a:lnTo>
                          <a:lnTo>
                            <a:pt x="130" y="72"/>
                          </a:lnTo>
                          <a:lnTo>
                            <a:pt x="110" y="66"/>
                          </a:lnTo>
                          <a:lnTo>
                            <a:pt x="89" y="62"/>
                          </a:lnTo>
                          <a:lnTo>
                            <a:pt x="79" y="65"/>
                          </a:lnTo>
                          <a:lnTo>
                            <a:pt x="76" y="75"/>
                          </a:lnTo>
                          <a:lnTo>
                            <a:pt x="82" y="88"/>
                          </a:lnTo>
                          <a:lnTo>
                            <a:pt x="90" y="100"/>
                          </a:lnTo>
                          <a:lnTo>
                            <a:pt x="107" y="120"/>
                          </a:lnTo>
                          <a:lnTo>
                            <a:pt x="130" y="140"/>
                          </a:lnTo>
                          <a:lnTo>
                            <a:pt x="163" y="164"/>
                          </a:lnTo>
                          <a:lnTo>
                            <a:pt x="163" y="180"/>
                          </a:lnTo>
                          <a:lnTo>
                            <a:pt x="149" y="171"/>
                          </a:lnTo>
                          <a:lnTo>
                            <a:pt x="130" y="161"/>
                          </a:lnTo>
                          <a:lnTo>
                            <a:pt x="104" y="140"/>
                          </a:lnTo>
                          <a:lnTo>
                            <a:pt x="82" y="118"/>
                          </a:lnTo>
                          <a:lnTo>
                            <a:pt x="63" y="100"/>
                          </a:lnTo>
                          <a:lnTo>
                            <a:pt x="44" y="79"/>
                          </a:lnTo>
                          <a:lnTo>
                            <a:pt x="28" y="61"/>
                          </a:lnTo>
                          <a:lnTo>
                            <a:pt x="11" y="45"/>
                          </a:lnTo>
                          <a:lnTo>
                            <a:pt x="1" y="28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16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1766" y="2745"/>
                      <a:ext cx="33" cy="2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8" y="8"/>
                        </a:cxn>
                        <a:cxn ang="0">
                          <a:pos x="20" y="17"/>
                        </a:cxn>
                        <a:cxn ang="0">
                          <a:pos x="33" y="26"/>
                        </a:cxn>
                        <a:cxn ang="0">
                          <a:pos x="47" y="35"/>
                        </a:cxn>
                        <a:cxn ang="0">
                          <a:pos x="61" y="42"/>
                        </a:cxn>
                        <a:cxn ang="0">
                          <a:pos x="68" y="48"/>
                        </a:cxn>
                        <a:cxn ang="0">
                          <a:pos x="51" y="54"/>
                        </a:cxn>
                        <a:cxn ang="0">
                          <a:pos x="33" y="48"/>
                        </a:cxn>
                        <a:cxn ang="0">
                          <a:pos x="15" y="41"/>
                        </a:cxn>
                        <a:cxn ang="0">
                          <a:pos x="0" y="33"/>
                        </a:cxn>
                        <a:cxn ang="0">
                          <a:pos x="1" y="26"/>
                        </a:cxn>
                        <a:cxn ang="0">
                          <a:pos x="3" y="13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68" h="54">
                          <a:moveTo>
                            <a:pt x="0" y="0"/>
                          </a:moveTo>
                          <a:lnTo>
                            <a:pt x="8" y="8"/>
                          </a:lnTo>
                          <a:lnTo>
                            <a:pt x="20" y="17"/>
                          </a:lnTo>
                          <a:lnTo>
                            <a:pt x="33" y="26"/>
                          </a:lnTo>
                          <a:lnTo>
                            <a:pt x="47" y="35"/>
                          </a:lnTo>
                          <a:lnTo>
                            <a:pt x="61" y="42"/>
                          </a:lnTo>
                          <a:lnTo>
                            <a:pt x="68" y="48"/>
                          </a:lnTo>
                          <a:lnTo>
                            <a:pt x="51" y="54"/>
                          </a:lnTo>
                          <a:lnTo>
                            <a:pt x="33" y="48"/>
                          </a:lnTo>
                          <a:lnTo>
                            <a:pt x="15" y="41"/>
                          </a:lnTo>
                          <a:lnTo>
                            <a:pt x="0" y="33"/>
                          </a:lnTo>
                          <a:lnTo>
                            <a:pt x="1" y="26"/>
                          </a:lnTo>
                          <a:lnTo>
                            <a:pt x="3" y="13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17" name="Freeform 60"/>
                    <p:cNvSpPr>
                      <a:spLocks/>
                    </p:cNvSpPr>
                    <p:nvPr/>
                  </p:nvSpPr>
                  <p:spPr bwMode="auto">
                    <a:xfrm>
                      <a:off x="1827" y="2738"/>
                      <a:ext cx="287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274" y="124"/>
                        </a:cxn>
                        <a:cxn ang="0">
                          <a:pos x="230" y="141"/>
                        </a:cxn>
                        <a:cxn ang="0">
                          <a:pos x="138" y="157"/>
                        </a:cxn>
                        <a:cxn ang="0">
                          <a:pos x="0" y="164"/>
                        </a:cxn>
                        <a:cxn ang="0">
                          <a:pos x="161" y="190"/>
                        </a:cxn>
                        <a:cxn ang="0">
                          <a:pos x="341" y="176"/>
                        </a:cxn>
                        <a:cxn ang="0">
                          <a:pos x="469" y="138"/>
                        </a:cxn>
                        <a:cxn ang="0">
                          <a:pos x="509" y="132"/>
                        </a:cxn>
                        <a:cxn ang="0">
                          <a:pos x="491" y="163"/>
                        </a:cxn>
                        <a:cxn ang="0">
                          <a:pos x="401" y="206"/>
                        </a:cxn>
                        <a:cxn ang="0">
                          <a:pos x="239" y="241"/>
                        </a:cxn>
                        <a:cxn ang="0">
                          <a:pos x="140" y="275"/>
                        </a:cxn>
                        <a:cxn ang="0">
                          <a:pos x="323" y="271"/>
                        </a:cxn>
                        <a:cxn ang="0">
                          <a:pos x="445" y="241"/>
                        </a:cxn>
                        <a:cxn ang="0">
                          <a:pos x="518" y="216"/>
                        </a:cxn>
                        <a:cxn ang="0">
                          <a:pos x="519" y="233"/>
                        </a:cxn>
                        <a:cxn ang="0">
                          <a:pos x="458" y="277"/>
                        </a:cxn>
                        <a:cxn ang="0">
                          <a:pos x="345" y="319"/>
                        </a:cxn>
                        <a:cxn ang="0">
                          <a:pos x="187" y="347"/>
                        </a:cxn>
                        <a:cxn ang="0">
                          <a:pos x="240" y="365"/>
                        </a:cxn>
                        <a:cxn ang="0">
                          <a:pos x="378" y="359"/>
                        </a:cxn>
                        <a:cxn ang="0">
                          <a:pos x="494" y="323"/>
                        </a:cxn>
                        <a:cxn ang="0">
                          <a:pos x="504" y="336"/>
                        </a:cxn>
                        <a:cxn ang="0">
                          <a:pos x="471" y="371"/>
                        </a:cxn>
                        <a:cxn ang="0">
                          <a:pos x="385" y="408"/>
                        </a:cxn>
                        <a:cxn ang="0">
                          <a:pos x="283" y="424"/>
                        </a:cxn>
                        <a:cxn ang="0">
                          <a:pos x="130" y="427"/>
                        </a:cxn>
                        <a:cxn ang="0">
                          <a:pos x="237" y="453"/>
                        </a:cxn>
                        <a:cxn ang="0">
                          <a:pos x="335" y="454"/>
                        </a:cxn>
                        <a:cxn ang="0">
                          <a:pos x="425" y="439"/>
                        </a:cxn>
                        <a:cxn ang="0">
                          <a:pos x="462" y="442"/>
                        </a:cxn>
                        <a:cxn ang="0">
                          <a:pos x="441" y="467"/>
                        </a:cxn>
                        <a:cxn ang="0">
                          <a:pos x="389" y="487"/>
                        </a:cxn>
                        <a:cxn ang="0">
                          <a:pos x="199" y="507"/>
                        </a:cxn>
                        <a:cxn ang="0">
                          <a:pos x="356" y="518"/>
                        </a:cxn>
                        <a:cxn ang="0">
                          <a:pos x="366" y="537"/>
                        </a:cxn>
                        <a:cxn ang="0">
                          <a:pos x="426" y="519"/>
                        </a:cxn>
                        <a:cxn ang="0">
                          <a:pos x="469" y="486"/>
                        </a:cxn>
                        <a:cxn ang="0">
                          <a:pos x="557" y="354"/>
                        </a:cxn>
                        <a:cxn ang="0">
                          <a:pos x="561" y="328"/>
                        </a:cxn>
                        <a:cxn ang="0">
                          <a:pos x="549" y="302"/>
                        </a:cxn>
                        <a:cxn ang="0">
                          <a:pos x="560" y="277"/>
                        </a:cxn>
                        <a:cxn ang="0">
                          <a:pos x="575" y="252"/>
                        </a:cxn>
                        <a:cxn ang="0">
                          <a:pos x="565" y="224"/>
                        </a:cxn>
                        <a:cxn ang="0">
                          <a:pos x="552" y="200"/>
                        </a:cxn>
                        <a:cxn ang="0">
                          <a:pos x="568" y="173"/>
                        </a:cxn>
                        <a:cxn ang="0">
                          <a:pos x="567" y="140"/>
                        </a:cxn>
                        <a:cxn ang="0">
                          <a:pos x="554" y="115"/>
                        </a:cxn>
                        <a:cxn ang="0">
                          <a:pos x="565" y="89"/>
                        </a:cxn>
                        <a:cxn ang="0">
                          <a:pos x="575" y="62"/>
                        </a:cxn>
                        <a:cxn ang="0">
                          <a:pos x="561" y="38"/>
                        </a:cxn>
                        <a:cxn ang="0">
                          <a:pos x="498" y="39"/>
                        </a:cxn>
                        <a:cxn ang="0">
                          <a:pos x="373" y="82"/>
                        </a:cxn>
                        <a:cxn ang="0">
                          <a:pos x="231" y="105"/>
                        </a:cxn>
                      </a:cxnLst>
                      <a:rect l="0" t="0" r="r" b="b"/>
                      <a:pathLst>
                        <a:path w="575" h="539">
                          <a:moveTo>
                            <a:pt x="231" y="105"/>
                          </a:moveTo>
                          <a:lnTo>
                            <a:pt x="147" y="111"/>
                          </a:lnTo>
                          <a:lnTo>
                            <a:pt x="274" y="124"/>
                          </a:lnTo>
                          <a:lnTo>
                            <a:pt x="266" y="130"/>
                          </a:lnTo>
                          <a:lnTo>
                            <a:pt x="250" y="135"/>
                          </a:lnTo>
                          <a:lnTo>
                            <a:pt x="230" y="141"/>
                          </a:lnTo>
                          <a:lnTo>
                            <a:pt x="203" y="148"/>
                          </a:lnTo>
                          <a:lnTo>
                            <a:pt x="174" y="154"/>
                          </a:lnTo>
                          <a:lnTo>
                            <a:pt x="138" y="157"/>
                          </a:lnTo>
                          <a:lnTo>
                            <a:pt x="94" y="161"/>
                          </a:lnTo>
                          <a:lnTo>
                            <a:pt x="48" y="164"/>
                          </a:lnTo>
                          <a:lnTo>
                            <a:pt x="0" y="164"/>
                          </a:lnTo>
                          <a:lnTo>
                            <a:pt x="75" y="181"/>
                          </a:lnTo>
                          <a:lnTo>
                            <a:pt x="121" y="190"/>
                          </a:lnTo>
                          <a:lnTo>
                            <a:pt x="161" y="190"/>
                          </a:lnTo>
                          <a:lnTo>
                            <a:pt x="210" y="190"/>
                          </a:lnTo>
                          <a:lnTo>
                            <a:pt x="282" y="184"/>
                          </a:lnTo>
                          <a:lnTo>
                            <a:pt x="341" y="176"/>
                          </a:lnTo>
                          <a:lnTo>
                            <a:pt x="392" y="164"/>
                          </a:lnTo>
                          <a:lnTo>
                            <a:pt x="445" y="147"/>
                          </a:lnTo>
                          <a:lnTo>
                            <a:pt x="469" y="138"/>
                          </a:lnTo>
                          <a:lnTo>
                            <a:pt x="491" y="131"/>
                          </a:lnTo>
                          <a:lnTo>
                            <a:pt x="502" y="128"/>
                          </a:lnTo>
                          <a:lnTo>
                            <a:pt x="509" y="132"/>
                          </a:lnTo>
                          <a:lnTo>
                            <a:pt x="509" y="141"/>
                          </a:lnTo>
                          <a:lnTo>
                            <a:pt x="504" y="151"/>
                          </a:lnTo>
                          <a:lnTo>
                            <a:pt x="491" y="163"/>
                          </a:lnTo>
                          <a:lnTo>
                            <a:pt x="469" y="177"/>
                          </a:lnTo>
                          <a:lnTo>
                            <a:pt x="438" y="190"/>
                          </a:lnTo>
                          <a:lnTo>
                            <a:pt x="401" y="206"/>
                          </a:lnTo>
                          <a:lnTo>
                            <a:pt x="352" y="220"/>
                          </a:lnTo>
                          <a:lnTo>
                            <a:pt x="295" y="232"/>
                          </a:lnTo>
                          <a:lnTo>
                            <a:pt x="239" y="241"/>
                          </a:lnTo>
                          <a:lnTo>
                            <a:pt x="180" y="250"/>
                          </a:lnTo>
                          <a:lnTo>
                            <a:pt x="75" y="260"/>
                          </a:lnTo>
                          <a:lnTo>
                            <a:pt x="140" y="275"/>
                          </a:lnTo>
                          <a:lnTo>
                            <a:pt x="191" y="282"/>
                          </a:lnTo>
                          <a:lnTo>
                            <a:pt x="256" y="280"/>
                          </a:lnTo>
                          <a:lnTo>
                            <a:pt x="323" y="271"/>
                          </a:lnTo>
                          <a:lnTo>
                            <a:pt x="372" y="260"/>
                          </a:lnTo>
                          <a:lnTo>
                            <a:pt x="412" y="250"/>
                          </a:lnTo>
                          <a:lnTo>
                            <a:pt x="445" y="241"/>
                          </a:lnTo>
                          <a:lnTo>
                            <a:pt x="479" y="229"/>
                          </a:lnTo>
                          <a:lnTo>
                            <a:pt x="505" y="219"/>
                          </a:lnTo>
                          <a:lnTo>
                            <a:pt x="518" y="216"/>
                          </a:lnTo>
                          <a:lnTo>
                            <a:pt x="525" y="216"/>
                          </a:lnTo>
                          <a:lnTo>
                            <a:pt x="524" y="224"/>
                          </a:lnTo>
                          <a:lnTo>
                            <a:pt x="519" y="233"/>
                          </a:lnTo>
                          <a:lnTo>
                            <a:pt x="509" y="246"/>
                          </a:lnTo>
                          <a:lnTo>
                            <a:pt x="485" y="262"/>
                          </a:lnTo>
                          <a:lnTo>
                            <a:pt x="458" y="277"/>
                          </a:lnTo>
                          <a:lnTo>
                            <a:pt x="429" y="290"/>
                          </a:lnTo>
                          <a:lnTo>
                            <a:pt x="390" y="305"/>
                          </a:lnTo>
                          <a:lnTo>
                            <a:pt x="345" y="319"/>
                          </a:lnTo>
                          <a:lnTo>
                            <a:pt x="277" y="333"/>
                          </a:lnTo>
                          <a:lnTo>
                            <a:pt x="231" y="342"/>
                          </a:lnTo>
                          <a:lnTo>
                            <a:pt x="187" y="347"/>
                          </a:lnTo>
                          <a:lnTo>
                            <a:pt x="121" y="351"/>
                          </a:lnTo>
                          <a:lnTo>
                            <a:pt x="188" y="361"/>
                          </a:lnTo>
                          <a:lnTo>
                            <a:pt x="240" y="365"/>
                          </a:lnTo>
                          <a:lnTo>
                            <a:pt x="283" y="366"/>
                          </a:lnTo>
                          <a:lnTo>
                            <a:pt x="332" y="365"/>
                          </a:lnTo>
                          <a:lnTo>
                            <a:pt x="378" y="359"/>
                          </a:lnTo>
                          <a:lnTo>
                            <a:pt x="416" y="349"/>
                          </a:lnTo>
                          <a:lnTo>
                            <a:pt x="446" y="339"/>
                          </a:lnTo>
                          <a:lnTo>
                            <a:pt x="494" y="323"/>
                          </a:lnTo>
                          <a:lnTo>
                            <a:pt x="500" y="323"/>
                          </a:lnTo>
                          <a:lnTo>
                            <a:pt x="505" y="326"/>
                          </a:lnTo>
                          <a:lnTo>
                            <a:pt x="504" y="336"/>
                          </a:lnTo>
                          <a:lnTo>
                            <a:pt x="498" y="347"/>
                          </a:lnTo>
                          <a:lnTo>
                            <a:pt x="487" y="359"/>
                          </a:lnTo>
                          <a:lnTo>
                            <a:pt x="471" y="371"/>
                          </a:lnTo>
                          <a:lnTo>
                            <a:pt x="442" y="385"/>
                          </a:lnTo>
                          <a:lnTo>
                            <a:pt x="412" y="398"/>
                          </a:lnTo>
                          <a:lnTo>
                            <a:pt x="385" y="408"/>
                          </a:lnTo>
                          <a:lnTo>
                            <a:pt x="352" y="415"/>
                          </a:lnTo>
                          <a:lnTo>
                            <a:pt x="322" y="420"/>
                          </a:lnTo>
                          <a:lnTo>
                            <a:pt x="283" y="424"/>
                          </a:lnTo>
                          <a:lnTo>
                            <a:pt x="240" y="426"/>
                          </a:lnTo>
                          <a:lnTo>
                            <a:pt x="197" y="427"/>
                          </a:lnTo>
                          <a:lnTo>
                            <a:pt x="130" y="427"/>
                          </a:lnTo>
                          <a:lnTo>
                            <a:pt x="166" y="439"/>
                          </a:lnTo>
                          <a:lnTo>
                            <a:pt x="199" y="448"/>
                          </a:lnTo>
                          <a:lnTo>
                            <a:pt x="237" y="453"/>
                          </a:lnTo>
                          <a:lnTo>
                            <a:pt x="269" y="454"/>
                          </a:lnTo>
                          <a:lnTo>
                            <a:pt x="302" y="456"/>
                          </a:lnTo>
                          <a:lnTo>
                            <a:pt x="335" y="454"/>
                          </a:lnTo>
                          <a:lnTo>
                            <a:pt x="363" y="453"/>
                          </a:lnTo>
                          <a:lnTo>
                            <a:pt x="389" y="448"/>
                          </a:lnTo>
                          <a:lnTo>
                            <a:pt x="425" y="439"/>
                          </a:lnTo>
                          <a:lnTo>
                            <a:pt x="451" y="433"/>
                          </a:lnTo>
                          <a:lnTo>
                            <a:pt x="461" y="434"/>
                          </a:lnTo>
                          <a:lnTo>
                            <a:pt x="462" y="442"/>
                          </a:lnTo>
                          <a:lnTo>
                            <a:pt x="459" y="450"/>
                          </a:lnTo>
                          <a:lnTo>
                            <a:pt x="452" y="458"/>
                          </a:lnTo>
                          <a:lnTo>
                            <a:pt x="441" y="467"/>
                          </a:lnTo>
                          <a:lnTo>
                            <a:pt x="428" y="473"/>
                          </a:lnTo>
                          <a:lnTo>
                            <a:pt x="412" y="480"/>
                          </a:lnTo>
                          <a:lnTo>
                            <a:pt x="389" y="487"/>
                          </a:lnTo>
                          <a:lnTo>
                            <a:pt x="339" y="494"/>
                          </a:lnTo>
                          <a:lnTo>
                            <a:pt x="292" y="500"/>
                          </a:lnTo>
                          <a:lnTo>
                            <a:pt x="199" y="507"/>
                          </a:lnTo>
                          <a:lnTo>
                            <a:pt x="320" y="513"/>
                          </a:lnTo>
                          <a:lnTo>
                            <a:pt x="345" y="513"/>
                          </a:lnTo>
                          <a:lnTo>
                            <a:pt x="356" y="518"/>
                          </a:lnTo>
                          <a:lnTo>
                            <a:pt x="362" y="524"/>
                          </a:lnTo>
                          <a:lnTo>
                            <a:pt x="360" y="533"/>
                          </a:lnTo>
                          <a:lnTo>
                            <a:pt x="366" y="537"/>
                          </a:lnTo>
                          <a:lnTo>
                            <a:pt x="381" y="539"/>
                          </a:lnTo>
                          <a:lnTo>
                            <a:pt x="405" y="530"/>
                          </a:lnTo>
                          <a:lnTo>
                            <a:pt x="426" y="519"/>
                          </a:lnTo>
                          <a:lnTo>
                            <a:pt x="442" y="509"/>
                          </a:lnTo>
                          <a:lnTo>
                            <a:pt x="455" y="500"/>
                          </a:lnTo>
                          <a:lnTo>
                            <a:pt x="469" y="486"/>
                          </a:lnTo>
                          <a:lnTo>
                            <a:pt x="512" y="428"/>
                          </a:lnTo>
                          <a:lnTo>
                            <a:pt x="544" y="379"/>
                          </a:lnTo>
                          <a:lnTo>
                            <a:pt x="557" y="354"/>
                          </a:lnTo>
                          <a:lnTo>
                            <a:pt x="560" y="344"/>
                          </a:lnTo>
                          <a:lnTo>
                            <a:pt x="561" y="336"/>
                          </a:lnTo>
                          <a:lnTo>
                            <a:pt x="561" y="328"/>
                          </a:lnTo>
                          <a:lnTo>
                            <a:pt x="555" y="318"/>
                          </a:lnTo>
                          <a:lnTo>
                            <a:pt x="551" y="311"/>
                          </a:lnTo>
                          <a:lnTo>
                            <a:pt x="549" y="302"/>
                          </a:lnTo>
                          <a:lnTo>
                            <a:pt x="551" y="292"/>
                          </a:lnTo>
                          <a:lnTo>
                            <a:pt x="555" y="285"/>
                          </a:lnTo>
                          <a:lnTo>
                            <a:pt x="560" y="277"/>
                          </a:lnTo>
                          <a:lnTo>
                            <a:pt x="565" y="269"/>
                          </a:lnTo>
                          <a:lnTo>
                            <a:pt x="571" y="260"/>
                          </a:lnTo>
                          <a:lnTo>
                            <a:pt x="575" y="252"/>
                          </a:lnTo>
                          <a:lnTo>
                            <a:pt x="574" y="241"/>
                          </a:lnTo>
                          <a:lnTo>
                            <a:pt x="570" y="232"/>
                          </a:lnTo>
                          <a:lnTo>
                            <a:pt x="565" y="224"/>
                          </a:lnTo>
                          <a:lnTo>
                            <a:pt x="560" y="217"/>
                          </a:lnTo>
                          <a:lnTo>
                            <a:pt x="554" y="209"/>
                          </a:lnTo>
                          <a:lnTo>
                            <a:pt x="552" y="200"/>
                          </a:lnTo>
                          <a:lnTo>
                            <a:pt x="554" y="192"/>
                          </a:lnTo>
                          <a:lnTo>
                            <a:pt x="561" y="181"/>
                          </a:lnTo>
                          <a:lnTo>
                            <a:pt x="568" y="173"/>
                          </a:lnTo>
                          <a:lnTo>
                            <a:pt x="571" y="164"/>
                          </a:lnTo>
                          <a:lnTo>
                            <a:pt x="571" y="151"/>
                          </a:lnTo>
                          <a:lnTo>
                            <a:pt x="567" y="140"/>
                          </a:lnTo>
                          <a:lnTo>
                            <a:pt x="560" y="131"/>
                          </a:lnTo>
                          <a:lnTo>
                            <a:pt x="557" y="125"/>
                          </a:lnTo>
                          <a:lnTo>
                            <a:pt x="554" y="115"/>
                          </a:lnTo>
                          <a:lnTo>
                            <a:pt x="555" y="104"/>
                          </a:lnTo>
                          <a:lnTo>
                            <a:pt x="561" y="95"/>
                          </a:lnTo>
                          <a:lnTo>
                            <a:pt x="565" y="89"/>
                          </a:lnTo>
                          <a:lnTo>
                            <a:pt x="571" y="82"/>
                          </a:lnTo>
                          <a:lnTo>
                            <a:pt x="574" y="73"/>
                          </a:lnTo>
                          <a:lnTo>
                            <a:pt x="575" y="62"/>
                          </a:lnTo>
                          <a:lnTo>
                            <a:pt x="573" y="56"/>
                          </a:lnTo>
                          <a:lnTo>
                            <a:pt x="567" y="46"/>
                          </a:lnTo>
                          <a:lnTo>
                            <a:pt x="561" y="38"/>
                          </a:lnTo>
                          <a:lnTo>
                            <a:pt x="557" y="26"/>
                          </a:lnTo>
                          <a:lnTo>
                            <a:pt x="557" y="0"/>
                          </a:lnTo>
                          <a:lnTo>
                            <a:pt x="498" y="39"/>
                          </a:lnTo>
                          <a:lnTo>
                            <a:pt x="462" y="54"/>
                          </a:lnTo>
                          <a:lnTo>
                            <a:pt x="421" y="67"/>
                          </a:lnTo>
                          <a:lnTo>
                            <a:pt x="373" y="82"/>
                          </a:lnTo>
                          <a:lnTo>
                            <a:pt x="330" y="91"/>
                          </a:lnTo>
                          <a:lnTo>
                            <a:pt x="287" y="98"/>
                          </a:lnTo>
                          <a:lnTo>
                            <a:pt x="231" y="105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204" name="Group 61"/>
                <p:cNvGrpSpPr>
                  <a:grpSpLocks/>
                </p:cNvGrpSpPr>
                <p:nvPr/>
              </p:nvGrpSpPr>
              <p:grpSpPr bwMode="auto">
                <a:xfrm>
                  <a:off x="1995" y="2781"/>
                  <a:ext cx="85" cy="171"/>
                  <a:chOff x="1995" y="2781"/>
                  <a:chExt cx="85" cy="171"/>
                </a:xfrm>
              </p:grpSpPr>
              <p:sp>
                <p:nvSpPr>
                  <p:cNvPr id="205" name="Freeform 62"/>
                  <p:cNvSpPr>
                    <a:spLocks/>
                  </p:cNvSpPr>
                  <p:nvPr/>
                </p:nvSpPr>
                <p:spPr bwMode="auto">
                  <a:xfrm>
                    <a:off x="2011" y="2827"/>
                    <a:ext cx="66" cy="27"/>
                  </a:xfrm>
                  <a:custGeom>
                    <a:avLst/>
                    <a:gdLst/>
                    <a:ahLst/>
                    <a:cxnLst>
                      <a:cxn ang="0">
                        <a:pos x="131" y="10"/>
                      </a:cxn>
                      <a:cxn ang="0">
                        <a:pos x="119" y="0"/>
                      </a:cxn>
                      <a:cxn ang="0">
                        <a:pos x="79" y="21"/>
                      </a:cxn>
                      <a:cxn ang="0">
                        <a:pos x="39" y="35"/>
                      </a:cxn>
                      <a:cxn ang="0">
                        <a:pos x="0" y="46"/>
                      </a:cxn>
                      <a:cxn ang="0">
                        <a:pos x="7" y="54"/>
                      </a:cxn>
                      <a:cxn ang="0">
                        <a:pos x="34" y="54"/>
                      </a:cxn>
                      <a:cxn ang="0">
                        <a:pos x="70" y="47"/>
                      </a:cxn>
                      <a:cxn ang="0">
                        <a:pos x="103" y="31"/>
                      </a:cxn>
                      <a:cxn ang="0">
                        <a:pos x="131" y="10"/>
                      </a:cxn>
                    </a:cxnLst>
                    <a:rect l="0" t="0" r="r" b="b"/>
                    <a:pathLst>
                      <a:path w="131" h="54">
                        <a:moveTo>
                          <a:pt x="131" y="10"/>
                        </a:moveTo>
                        <a:lnTo>
                          <a:pt x="119" y="0"/>
                        </a:lnTo>
                        <a:lnTo>
                          <a:pt x="79" y="21"/>
                        </a:lnTo>
                        <a:lnTo>
                          <a:pt x="39" y="35"/>
                        </a:lnTo>
                        <a:lnTo>
                          <a:pt x="0" y="46"/>
                        </a:lnTo>
                        <a:lnTo>
                          <a:pt x="7" y="54"/>
                        </a:lnTo>
                        <a:lnTo>
                          <a:pt x="34" y="54"/>
                        </a:lnTo>
                        <a:lnTo>
                          <a:pt x="70" y="47"/>
                        </a:lnTo>
                        <a:lnTo>
                          <a:pt x="103" y="31"/>
                        </a:lnTo>
                        <a:lnTo>
                          <a:pt x="131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06" name="Freeform 63"/>
                  <p:cNvSpPr>
                    <a:spLocks/>
                  </p:cNvSpPr>
                  <p:nvPr/>
                </p:nvSpPr>
                <p:spPr bwMode="auto">
                  <a:xfrm>
                    <a:off x="2023" y="2870"/>
                    <a:ext cx="57" cy="31"/>
                  </a:xfrm>
                  <a:custGeom>
                    <a:avLst/>
                    <a:gdLst/>
                    <a:ahLst/>
                    <a:cxnLst>
                      <a:cxn ang="0">
                        <a:pos x="115" y="12"/>
                      </a:cxn>
                      <a:cxn ang="0">
                        <a:pos x="108" y="0"/>
                      </a:cxn>
                      <a:cxn ang="0">
                        <a:pos x="69" y="27"/>
                      </a:cxn>
                      <a:cxn ang="0">
                        <a:pos x="39" y="40"/>
                      </a:cxn>
                      <a:cxn ang="0">
                        <a:pos x="0" y="52"/>
                      </a:cxn>
                      <a:cxn ang="0">
                        <a:pos x="8" y="62"/>
                      </a:cxn>
                      <a:cxn ang="0">
                        <a:pos x="33" y="62"/>
                      </a:cxn>
                      <a:cxn ang="0">
                        <a:pos x="58" y="55"/>
                      </a:cxn>
                      <a:cxn ang="0">
                        <a:pos x="88" y="36"/>
                      </a:cxn>
                      <a:cxn ang="0">
                        <a:pos x="115" y="12"/>
                      </a:cxn>
                    </a:cxnLst>
                    <a:rect l="0" t="0" r="r" b="b"/>
                    <a:pathLst>
                      <a:path w="115" h="62">
                        <a:moveTo>
                          <a:pt x="115" y="12"/>
                        </a:moveTo>
                        <a:lnTo>
                          <a:pt x="108" y="0"/>
                        </a:lnTo>
                        <a:lnTo>
                          <a:pt x="69" y="27"/>
                        </a:lnTo>
                        <a:lnTo>
                          <a:pt x="39" y="40"/>
                        </a:lnTo>
                        <a:lnTo>
                          <a:pt x="0" y="52"/>
                        </a:lnTo>
                        <a:lnTo>
                          <a:pt x="8" y="62"/>
                        </a:lnTo>
                        <a:lnTo>
                          <a:pt x="33" y="62"/>
                        </a:lnTo>
                        <a:lnTo>
                          <a:pt x="58" y="55"/>
                        </a:lnTo>
                        <a:lnTo>
                          <a:pt x="88" y="36"/>
                        </a:lnTo>
                        <a:lnTo>
                          <a:pt x="115" y="12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07" name="Freeform 64"/>
                  <p:cNvSpPr>
                    <a:spLocks/>
                  </p:cNvSpPr>
                  <p:nvPr/>
                </p:nvSpPr>
                <p:spPr bwMode="auto">
                  <a:xfrm>
                    <a:off x="2019" y="2921"/>
                    <a:ext cx="59" cy="31"/>
                  </a:xfrm>
                  <a:custGeom>
                    <a:avLst/>
                    <a:gdLst/>
                    <a:ahLst/>
                    <a:cxnLst>
                      <a:cxn ang="0">
                        <a:pos x="116" y="9"/>
                      </a:cxn>
                      <a:cxn ang="0">
                        <a:pos x="108" y="0"/>
                      </a:cxn>
                      <a:cxn ang="0">
                        <a:pos x="72" y="24"/>
                      </a:cxn>
                      <a:cxn ang="0">
                        <a:pos x="39" y="39"/>
                      </a:cxn>
                      <a:cxn ang="0">
                        <a:pos x="0" y="49"/>
                      </a:cxn>
                      <a:cxn ang="0">
                        <a:pos x="7" y="60"/>
                      </a:cxn>
                      <a:cxn ang="0">
                        <a:pos x="32" y="58"/>
                      </a:cxn>
                      <a:cxn ang="0">
                        <a:pos x="63" y="51"/>
                      </a:cxn>
                      <a:cxn ang="0">
                        <a:pos x="95" y="31"/>
                      </a:cxn>
                      <a:cxn ang="0">
                        <a:pos x="116" y="9"/>
                      </a:cxn>
                    </a:cxnLst>
                    <a:rect l="0" t="0" r="r" b="b"/>
                    <a:pathLst>
                      <a:path w="116" h="60">
                        <a:moveTo>
                          <a:pt x="116" y="9"/>
                        </a:moveTo>
                        <a:lnTo>
                          <a:pt x="108" y="0"/>
                        </a:lnTo>
                        <a:lnTo>
                          <a:pt x="72" y="24"/>
                        </a:lnTo>
                        <a:lnTo>
                          <a:pt x="39" y="39"/>
                        </a:lnTo>
                        <a:lnTo>
                          <a:pt x="0" y="49"/>
                        </a:lnTo>
                        <a:lnTo>
                          <a:pt x="7" y="60"/>
                        </a:lnTo>
                        <a:lnTo>
                          <a:pt x="32" y="58"/>
                        </a:lnTo>
                        <a:lnTo>
                          <a:pt x="63" y="51"/>
                        </a:lnTo>
                        <a:lnTo>
                          <a:pt x="95" y="31"/>
                        </a:lnTo>
                        <a:lnTo>
                          <a:pt x="116" y="9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08" name="Freeform 65"/>
                  <p:cNvSpPr>
                    <a:spLocks/>
                  </p:cNvSpPr>
                  <p:nvPr/>
                </p:nvSpPr>
                <p:spPr bwMode="auto">
                  <a:xfrm>
                    <a:off x="1995" y="2781"/>
                    <a:ext cx="67" cy="27"/>
                  </a:xfrm>
                  <a:custGeom>
                    <a:avLst/>
                    <a:gdLst/>
                    <a:ahLst/>
                    <a:cxnLst>
                      <a:cxn ang="0">
                        <a:pos x="135" y="10"/>
                      </a:cxn>
                      <a:cxn ang="0">
                        <a:pos x="121" y="0"/>
                      </a:cxn>
                      <a:cxn ang="0">
                        <a:pos x="76" y="20"/>
                      </a:cxn>
                      <a:cxn ang="0">
                        <a:pos x="39" y="33"/>
                      </a:cxn>
                      <a:cxn ang="0">
                        <a:pos x="0" y="43"/>
                      </a:cxn>
                      <a:cxn ang="0">
                        <a:pos x="9" y="53"/>
                      </a:cxn>
                      <a:cxn ang="0">
                        <a:pos x="33" y="52"/>
                      </a:cxn>
                      <a:cxn ang="0">
                        <a:pos x="65" y="45"/>
                      </a:cxn>
                      <a:cxn ang="0">
                        <a:pos x="100" y="32"/>
                      </a:cxn>
                      <a:cxn ang="0">
                        <a:pos x="135" y="10"/>
                      </a:cxn>
                    </a:cxnLst>
                    <a:rect l="0" t="0" r="r" b="b"/>
                    <a:pathLst>
                      <a:path w="135" h="53">
                        <a:moveTo>
                          <a:pt x="135" y="10"/>
                        </a:moveTo>
                        <a:lnTo>
                          <a:pt x="121" y="0"/>
                        </a:lnTo>
                        <a:lnTo>
                          <a:pt x="76" y="20"/>
                        </a:lnTo>
                        <a:lnTo>
                          <a:pt x="39" y="33"/>
                        </a:lnTo>
                        <a:lnTo>
                          <a:pt x="0" y="43"/>
                        </a:lnTo>
                        <a:lnTo>
                          <a:pt x="9" y="53"/>
                        </a:lnTo>
                        <a:lnTo>
                          <a:pt x="33" y="52"/>
                        </a:lnTo>
                        <a:lnTo>
                          <a:pt x="65" y="45"/>
                        </a:lnTo>
                        <a:lnTo>
                          <a:pt x="100" y="32"/>
                        </a:lnTo>
                        <a:lnTo>
                          <a:pt x="135" y="10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sp>
            <p:nvSpPr>
              <p:cNvPr id="187" name="Freeform 66"/>
              <p:cNvSpPr>
                <a:spLocks/>
              </p:cNvSpPr>
              <p:nvPr/>
            </p:nvSpPr>
            <p:spPr bwMode="auto">
              <a:xfrm>
                <a:off x="2088" y="1584"/>
                <a:ext cx="792" cy="1137"/>
              </a:xfrm>
              <a:custGeom>
                <a:avLst/>
                <a:gdLst/>
                <a:ahLst/>
                <a:cxnLst>
                  <a:cxn ang="0">
                    <a:pos x="1134" y="2195"/>
                  </a:cxn>
                  <a:cxn ang="0">
                    <a:pos x="1148" y="2177"/>
                  </a:cxn>
                  <a:cxn ang="0">
                    <a:pos x="1154" y="2162"/>
                  </a:cxn>
                  <a:cxn ang="0">
                    <a:pos x="1165" y="2109"/>
                  </a:cxn>
                  <a:cxn ang="0">
                    <a:pos x="1226" y="1743"/>
                  </a:cxn>
                  <a:cxn ang="0">
                    <a:pos x="1270" y="1612"/>
                  </a:cxn>
                  <a:cxn ang="0">
                    <a:pos x="1312" y="1519"/>
                  </a:cxn>
                  <a:cxn ang="0">
                    <a:pos x="1391" y="1381"/>
                  </a:cxn>
                  <a:cxn ang="0">
                    <a:pos x="1474" y="1243"/>
                  </a:cxn>
                  <a:cxn ang="0">
                    <a:pos x="1532" y="1117"/>
                  </a:cxn>
                  <a:cxn ang="0">
                    <a:pos x="1565" y="990"/>
                  </a:cxn>
                  <a:cxn ang="0">
                    <a:pos x="1584" y="830"/>
                  </a:cxn>
                  <a:cxn ang="0">
                    <a:pos x="1572" y="683"/>
                  </a:cxn>
                  <a:cxn ang="0">
                    <a:pos x="1538" y="542"/>
                  </a:cxn>
                  <a:cxn ang="0">
                    <a:pos x="1481" y="413"/>
                  </a:cxn>
                  <a:cxn ang="0">
                    <a:pos x="1385" y="277"/>
                  </a:cxn>
                  <a:cxn ang="0">
                    <a:pos x="1283" y="182"/>
                  </a:cxn>
                  <a:cxn ang="0">
                    <a:pos x="1154" y="93"/>
                  </a:cxn>
                  <a:cxn ang="0">
                    <a:pos x="1002" y="31"/>
                  </a:cxn>
                  <a:cxn ang="0">
                    <a:pos x="875" y="4"/>
                  </a:cxn>
                  <a:cxn ang="0">
                    <a:pos x="734" y="0"/>
                  </a:cxn>
                  <a:cxn ang="0">
                    <a:pos x="613" y="22"/>
                  </a:cxn>
                  <a:cxn ang="0">
                    <a:pos x="494" y="61"/>
                  </a:cxn>
                  <a:cxn ang="0">
                    <a:pos x="393" y="113"/>
                  </a:cxn>
                  <a:cxn ang="0">
                    <a:pos x="286" y="189"/>
                  </a:cxn>
                  <a:cxn ang="0">
                    <a:pos x="190" y="281"/>
                  </a:cxn>
                  <a:cxn ang="0">
                    <a:pos x="110" y="387"/>
                  </a:cxn>
                  <a:cxn ang="0">
                    <a:pos x="41" y="535"/>
                  </a:cxn>
                  <a:cxn ang="0">
                    <a:pos x="5" y="687"/>
                  </a:cxn>
                  <a:cxn ang="0">
                    <a:pos x="0" y="822"/>
                  </a:cxn>
                  <a:cxn ang="0">
                    <a:pos x="10" y="969"/>
                  </a:cxn>
                  <a:cxn ang="0">
                    <a:pos x="48" y="1115"/>
                  </a:cxn>
                  <a:cxn ang="0">
                    <a:pos x="113" y="1253"/>
                  </a:cxn>
                  <a:cxn ang="0">
                    <a:pos x="188" y="1384"/>
                  </a:cxn>
                  <a:cxn ang="0">
                    <a:pos x="290" y="1569"/>
                  </a:cxn>
                  <a:cxn ang="0">
                    <a:pos x="336" y="1672"/>
                  </a:cxn>
                  <a:cxn ang="0">
                    <a:pos x="368" y="1792"/>
                  </a:cxn>
                  <a:cxn ang="0">
                    <a:pos x="393" y="1960"/>
                  </a:cxn>
                  <a:cxn ang="0">
                    <a:pos x="412" y="2105"/>
                  </a:cxn>
                  <a:cxn ang="0">
                    <a:pos x="426" y="2164"/>
                  </a:cxn>
                  <a:cxn ang="0">
                    <a:pos x="433" y="2177"/>
                  </a:cxn>
                  <a:cxn ang="0">
                    <a:pos x="452" y="2199"/>
                  </a:cxn>
                  <a:cxn ang="0">
                    <a:pos x="498" y="2226"/>
                  </a:cxn>
                  <a:cxn ang="0">
                    <a:pos x="552" y="2244"/>
                  </a:cxn>
                  <a:cxn ang="0">
                    <a:pos x="610" y="2259"/>
                  </a:cxn>
                  <a:cxn ang="0">
                    <a:pos x="673" y="2267"/>
                  </a:cxn>
                  <a:cxn ang="0">
                    <a:pos x="733" y="2272"/>
                  </a:cxn>
                  <a:cxn ang="0">
                    <a:pos x="789" y="2273"/>
                  </a:cxn>
                  <a:cxn ang="0">
                    <a:pos x="852" y="2272"/>
                  </a:cxn>
                  <a:cxn ang="0">
                    <a:pos x="914" y="2267"/>
                  </a:cxn>
                  <a:cxn ang="0">
                    <a:pos x="974" y="2257"/>
                  </a:cxn>
                  <a:cxn ang="0">
                    <a:pos x="1027" y="2245"/>
                  </a:cxn>
                  <a:cxn ang="0">
                    <a:pos x="1078" y="2227"/>
                  </a:cxn>
                </a:cxnLst>
                <a:rect l="0" t="0" r="r" b="b"/>
                <a:pathLst>
                  <a:path w="1584" h="2273">
                    <a:moveTo>
                      <a:pt x="1110" y="2213"/>
                    </a:moveTo>
                    <a:lnTo>
                      <a:pt x="1124" y="2204"/>
                    </a:lnTo>
                    <a:lnTo>
                      <a:pt x="1134" y="2195"/>
                    </a:lnTo>
                    <a:lnTo>
                      <a:pt x="1140" y="2188"/>
                    </a:lnTo>
                    <a:lnTo>
                      <a:pt x="1144" y="2181"/>
                    </a:lnTo>
                    <a:lnTo>
                      <a:pt x="1148" y="2177"/>
                    </a:lnTo>
                    <a:lnTo>
                      <a:pt x="1150" y="2172"/>
                    </a:lnTo>
                    <a:lnTo>
                      <a:pt x="1153" y="2168"/>
                    </a:lnTo>
                    <a:lnTo>
                      <a:pt x="1154" y="2162"/>
                    </a:lnTo>
                    <a:lnTo>
                      <a:pt x="1156" y="2155"/>
                    </a:lnTo>
                    <a:lnTo>
                      <a:pt x="1157" y="2145"/>
                    </a:lnTo>
                    <a:lnTo>
                      <a:pt x="1165" y="2109"/>
                    </a:lnTo>
                    <a:lnTo>
                      <a:pt x="1211" y="1815"/>
                    </a:lnTo>
                    <a:lnTo>
                      <a:pt x="1219" y="1773"/>
                    </a:lnTo>
                    <a:lnTo>
                      <a:pt x="1226" y="1743"/>
                    </a:lnTo>
                    <a:lnTo>
                      <a:pt x="1237" y="1701"/>
                    </a:lnTo>
                    <a:lnTo>
                      <a:pt x="1254" y="1653"/>
                    </a:lnTo>
                    <a:lnTo>
                      <a:pt x="1270" y="1612"/>
                    </a:lnTo>
                    <a:lnTo>
                      <a:pt x="1286" y="1578"/>
                    </a:lnTo>
                    <a:lnTo>
                      <a:pt x="1299" y="1548"/>
                    </a:lnTo>
                    <a:lnTo>
                      <a:pt x="1312" y="1519"/>
                    </a:lnTo>
                    <a:lnTo>
                      <a:pt x="1339" y="1470"/>
                    </a:lnTo>
                    <a:lnTo>
                      <a:pt x="1365" y="1424"/>
                    </a:lnTo>
                    <a:lnTo>
                      <a:pt x="1391" y="1381"/>
                    </a:lnTo>
                    <a:lnTo>
                      <a:pt x="1412" y="1348"/>
                    </a:lnTo>
                    <a:lnTo>
                      <a:pt x="1449" y="1286"/>
                    </a:lnTo>
                    <a:lnTo>
                      <a:pt x="1474" y="1243"/>
                    </a:lnTo>
                    <a:lnTo>
                      <a:pt x="1495" y="1208"/>
                    </a:lnTo>
                    <a:lnTo>
                      <a:pt x="1512" y="1167"/>
                    </a:lnTo>
                    <a:lnTo>
                      <a:pt x="1532" y="1117"/>
                    </a:lnTo>
                    <a:lnTo>
                      <a:pt x="1545" y="1074"/>
                    </a:lnTo>
                    <a:lnTo>
                      <a:pt x="1557" y="1029"/>
                    </a:lnTo>
                    <a:lnTo>
                      <a:pt x="1565" y="990"/>
                    </a:lnTo>
                    <a:lnTo>
                      <a:pt x="1575" y="947"/>
                    </a:lnTo>
                    <a:lnTo>
                      <a:pt x="1581" y="893"/>
                    </a:lnTo>
                    <a:lnTo>
                      <a:pt x="1584" y="830"/>
                    </a:lnTo>
                    <a:lnTo>
                      <a:pt x="1584" y="772"/>
                    </a:lnTo>
                    <a:lnTo>
                      <a:pt x="1579" y="726"/>
                    </a:lnTo>
                    <a:lnTo>
                      <a:pt x="1572" y="683"/>
                    </a:lnTo>
                    <a:lnTo>
                      <a:pt x="1564" y="644"/>
                    </a:lnTo>
                    <a:lnTo>
                      <a:pt x="1552" y="594"/>
                    </a:lnTo>
                    <a:lnTo>
                      <a:pt x="1538" y="542"/>
                    </a:lnTo>
                    <a:lnTo>
                      <a:pt x="1522" y="495"/>
                    </a:lnTo>
                    <a:lnTo>
                      <a:pt x="1504" y="452"/>
                    </a:lnTo>
                    <a:lnTo>
                      <a:pt x="1481" y="413"/>
                    </a:lnTo>
                    <a:lnTo>
                      <a:pt x="1452" y="364"/>
                    </a:lnTo>
                    <a:lnTo>
                      <a:pt x="1418" y="315"/>
                    </a:lnTo>
                    <a:lnTo>
                      <a:pt x="1385" y="277"/>
                    </a:lnTo>
                    <a:lnTo>
                      <a:pt x="1355" y="244"/>
                    </a:lnTo>
                    <a:lnTo>
                      <a:pt x="1320" y="212"/>
                    </a:lnTo>
                    <a:lnTo>
                      <a:pt x="1283" y="182"/>
                    </a:lnTo>
                    <a:lnTo>
                      <a:pt x="1248" y="153"/>
                    </a:lnTo>
                    <a:lnTo>
                      <a:pt x="1205" y="124"/>
                    </a:lnTo>
                    <a:lnTo>
                      <a:pt x="1154" y="93"/>
                    </a:lnTo>
                    <a:lnTo>
                      <a:pt x="1107" y="70"/>
                    </a:lnTo>
                    <a:lnTo>
                      <a:pt x="1052" y="47"/>
                    </a:lnTo>
                    <a:lnTo>
                      <a:pt x="1002" y="31"/>
                    </a:lnTo>
                    <a:lnTo>
                      <a:pt x="961" y="21"/>
                    </a:lnTo>
                    <a:lnTo>
                      <a:pt x="916" y="10"/>
                    </a:lnTo>
                    <a:lnTo>
                      <a:pt x="875" y="4"/>
                    </a:lnTo>
                    <a:lnTo>
                      <a:pt x="826" y="0"/>
                    </a:lnTo>
                    <a:lnTo>
                      <a:pt x="782" y="0"/>
                    </a:lnTo>
                    <a:lnTo>
                      <a:pt x="734" y="0"/>
                    </a:lnTo>
                    <a:lnTo>
                      <a:pt x="694" y="4"/>
                    </a:lnTo>
                    <a:lnTo>
                      <a:pt x="648" y="15"/>
                    </a:lnTo>
                    <a:lnTo>
                      <a:pt x="613" y="22"/>
                    </a:lnTo>
                    <a:lnTo>
                      <a:pt x="570" y="34"/>
                    </a:lnTo>
                    <a:lnTo>
                      <a:pt x="530" y="46"/>
                    </a:lnTo>
                    <a:lnTo>
                      <a:pt x="494" y="61"/>
                    </a:lnTo>
                    <a:lnTo>
                      <a:pt x="459" y="76"/>
                    </a:lnTo>
                    <a:lnTo>
                      <a:pt x="425" y="94"/>
                    </a:lnTo>
                    <a:lnTo>
                      <a:pt x="393" y="113"/>
                    </a:lnTo>
                    <a:lnTo>
                      <a:pt x="358" y="137"/>
                    </a:lnTo>
                    <a:lnTo>
                      <a:pt x="320" y="163"/>
                    </a:lnTo>
                    <a:lnTo>
                      <a:pt x="286" y="189"/>
                    </a:lnTo>
                    <a:lnTo>
                      <a:pt x="255" y="216"/>
                    </a:lnTo>
                    <a:lnTo>
                      <a:pt x="223" y="247"/>
                    </a:lnTo>
                    <a:lnTo>
                      <a:pt x="190" y="281"/>
                    </a:lnTo>
                    <a:lnTo>
                      <a:pt x="161" y="314"/>
                    </a:lnTo>
                    <a:lnTo>
                      <a:pt x="138" y="345"/>
                    </a:lnTo>
                    <a:lnTo>
                      <a:pt x="110" y="387"/>
                    </a:lnTo>
                    <a:lnTo>
                      <a:pt x="83" y="433"/>
                    </a:lnTo>
                    <a:lnTo>
                      <a:pt x="59" y="485"/>
                    </a:lnTo>
                    <a:lnTo>
                      <a:pt x="41" y="535"/>
                    </a:lnTo>
                    <a:lnTo>
                      <a:pt x="27" y="587"/>
                    </a:lnTo>
                    <a:lnTo>
                      <a:pt x="14" y="640"/>
                    </a:lnTo>
                    <a:lnTo>
                      <a:pt x="5" y="687"/>
                    </a:lnTo>
                    <a:lnTo>
                      <a:pt x="0" y="735"/>
                    </a:lnTo>
                    <a:lnTo>
                      <a:pt x="0" y="781"/>
                    </a:lnTo>
                    <a:lnTo>
                      <a:pt x="0" y="822"/>
                    </a:lnTo>
                    <a:lnTo>
                      <a:pt x="0" y="871"/>
                    </a:lnTo>
                    <a:lnTo>
                      <a:pt x="2" y="914"/>
                    </a:lnTo>
                    <a:lnTo>
                      <a:pt x="10" y="969"/>
                    </a:lnTo>
                    <a:lnTo>
                      <a:pt x="19" y="1016"/>
                    </a:lnTo>
                    <a:lnTo>
                      <a:pt x="31" y="1062"/>
                    </a:lnTo>
                    <a:lnTo>
                      <a:pt x="48" y="1115"/>
                    </a:lnTo>
                    <a:lnTo>
                      <a:pt x="68" y="1163"/>
                    </a:lnTo>
                    <a:lnTo>
                      <a:pt x="88" y="1205"/>
                    </a:lnTo>
                    <a:lnTo>
                      <a:pt x="113" y="1253"/>
                    </a:lnTo>
                    <a:lnTo>
                      <a:pt x="140" y="1298"/>
                    </a:lnTo>
                    <a:lnTo>
                      <a:pt x="163" y="1341"/>
                    </a:lnTo>
                    <a:lnTo>
                      <a:pt x="188" y="1384"/>
                    </a:lnTo>
                    <a:lnTo>
                      <a:pt x="213" y="1431"/>
                    </a:lnTo>
                    <a:lnTo>
                      <a:pt x="253" y="1499"/>
                    </a:lnTo>
                    <a:lnTo>
                      <a:pt x="290" y="1569"/>
                    </a:lnTo>
                    <a:lnTo>
                      <a:pt x="312" y="1605"/>
                    </a:lnTo>
                    <a:lnTo>
                      <a:pt x="323" y="1635"/>
                    </a:lnTo>
                    <a:lnTo>
                      <a:pt x="336" y="1672"/>
                    </a:lnTo>
                    <a:lnTo>
                      <a:pt x="349" y="1714"/>
                    </a:lnTo>
                    <a:lnTo>
                      <a:pt x="359" y="1751"/>
                    </a:lnTo>
                    <a:lnTo>
                      <a:pt x="368" y="1792"/>
                    </a:lnTo>
                    <a:lnTo>
                      <a:pt x="375" y="1849"/>
                    </a:lnTo>
                    <a:lnTo>
                      <a:pt x="386" y="1911"/>
                    </a:lnTo>
                    <a:lnTo>
                      <a:pt x="393" y="1960"/>
                    </a:lnTo>
                    <a:lnTo>
                      <a:pt x="401" y="2022"/>
                    </a:lnTo>
                    <a:lnTo>
                      <a:pt x="406" y="2066"/>
                    </a:lnTo>
                    <a:lnTo>
                      <a:pt x="412" y="2105"/>
                    </a:lnTo>
                    <a:lnTo>
                      <a:pt x="421" y="2144"/>
                    </a:lnTo>
                    <a:lnTo>
                      <a:pt x="425" y="2155"/>
                    </a:lnTo>
                    <a:lnTo>
                      <a:pt x="426" y="2164"/>
                    </a:lnTo>
                    <a:lnTo>
                      <a:pt x="428" y="2168"/>
                    </a:lnTo>
                    <a:lnTo>
                      <a:pt x="429" y="2172"/>
                    </a:lnTo>
                    <a:lnTo>
                      <a:pt x="433" y="2177"/>
                    </a:lnTo>
                    <a:lnTo>
                      <a:pt x="438" y="2184"/>
                    </a:lnTo>
                    <a:lnTo>
                      <a:pt x="445" y="2191"/>
                    </a:lnTo>
                    <a:lnTo>
                      <a:pt x="452" y="2199"/>
                    </a:lnTo>
                    <a:lnTo>
                      <a:pt x="465" y="2208"/>
                    </a:lnTo>
                    <a:lnTo>
                      <a:pt x="479" y="2215"/>
                    </a:lnTo>
                    <a:lnTo>
                      <a:pt x="498" y="2226"/>
                    </a:lnTo>
                    <a:lnTo>
                      <a:pt x="516" y="2233"/>
                    </a:lnTo>
                    <a:lnTo>
                      <a:pt x="534" y="2240"/>
                    </a:lnTo>
                    <a:lnTo>
                      <a:pt x="552" y="2244"/>
                    </a:lnTo>
                    <a:lnTo>
                      <a:pt x="567" y="2248"/>
                    </a:lnTo>
                    <a:lnTo>
                      <a:pt x="591" y="2254"/>
                    </a:lnTo>
                    <a:lnTo>
                      <a:pt x="610" y="2259"/>
                    </a:lnTo>
                    <a:lnTo>
                      <a:pt x="630" y="2261"/>
                    </a:lnTo>
                    <a:lnTo>
                      <a:pt x="650" y="2264"/>
                    </a:lnTo>
                    <a:lnTo>
                      <a:pt x="673" y="2267"/>
                    </a:lnTo>
                    <a:lnTo>
                      <a:pt x="693" y="2269"/>
                    </a:lnTo>
                    <a:lnTo>
                      <a:pt x="711" y="2270"/>
                    </a:lnTo>
                    <a:lnTo>
                      <a:pt x="733" y="2272"/>
                    </a:lnTo>
                    <a:lnTo>
                      <a:pt x="753" y="2273"/>
                    </a:lnTo>
                    <a:lnTo>
                      <a:pt x="772" y="2273"/>
                    </a:lnTo>
                    <a:lnTo>
                      <a:pt x="789" y="2273"/>
                    </a:lnTo>
                    <a:lnTo>
                      <a:pt x="809" y="2273"/>
                    </a:lnTo>
                    <a:lnTo>
                      <a:pt x="832" y="2273"/>
                    </a:lnTo>
                    <a:lnTo>
                      <a:pt x="852" y="2272"/>
                    </a:lnTo>
                    <a:lnTo>
                      <a:pt x="869" y="2272"/>
                    </a:lnTo>
                    <a:lnTo>
                      <a:pt x="890" y="2269"/>
                    </a:lnTo>
                    <a:lnTo>
                      <a:pt x="914" y="2267"/>
                    </a:lnTo>
                    <a:lnTo>
                      <a:pt x="932" y="2264"/>
                    </a:lnTo>
                    <a:lnTo>
                      <a:pt x="954" y="2261"/>
                    </a:lnTo>
                    <a:lnTo>
                      <a:pt x="974" y="2257"/>
                    </a:lnTo>
                    <a:lnTo>
                      <a:pt x="992" y="2254"/>
                    </a:lnTo>
                    <a:lnTo>
                      <a:pt x="1011" y="2250"/>
                    </a:lnTo>
                    <a:lnTo>
                      <a:pt x="1027" y="2245"/>
                    </a:lnTo>
                    <a:lnTo>
                      <a:pt x="1047" y="2240"/>
                    </a:lnTo>
                    <a:lnTo>
                      <a:pt x="1062" y="2233"/>
                    </a:lnTo>
                    <a:lnTo>
                      <a:pt x="1078" y="2227"/>
                    </a:lnTo>
                    <a:lnTo>
                      <a:pt x="1095" y="2220"/>
                    </a:lnTo>
                    <a:lnTo>
                      <a:pt x="1110" y="221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8" name="Oval 67"/>
              <p:cNvSpPr>
                <a:spLocks noChangeArrowheads="1"/>
              </p:cNvSpPr>
              <p:nvPr/>
            </p:nvSpPr>
            <p:spPr bwMode="auto">
              <a:xfrm>
                <a:off x="2311" y="2592"/>
                <a:ext cx="347" cy="116"/>
              </a:xfrm>
              <a:prstGeom prst="ellipse">
                <a:avLst/>
              </a:pr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89" name="Group 68"/>
              <p:cNvGrpSpPr>
                <a:grpSpLocks/>
              </p:cNvGrpSpPr>
              <p:nvPr/>
            </p:nvGrpSpPr>
            <p:grpSpPr bwMode="auto">
              <a:xfrm>
                <a:off x="2468" y="1698"/>
                <a:ext cx="338" cy="997"/>
                <a:chOff x="1920" y="1750"/>
                <a:chExt cx="338" cy="997"/>
              </a:xfrm>
            </p:grpSpPr>
            <p:sp>
              <p:nvSpPr>
                <p:cNvPr id="201" name="Freeform 69"/>
                <p:cNvSpPr>
                  <a:spLocks/>
                </p:cNvSpPr>
                <p:nvPr/>
              </p:nvSpPr>
              <p:spPr bwMode="auto">
                <a:xfrm>
                  <a:off x="2125" y="1750"/>
                  <a:ext cx="133" cy="16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0" y="36"/>
                    </a:cxn>
                    <a:cxn ang="0">
                      <a:pos x="135" y="76"/>
                    </a:cxn>
                    <a:cxn ang="0">
                      <a:pos x="183" y="116"/>
                    </a:cxn>
                    <a:cxn ang="0">
                      <a:pos x="216" y="159"/>
                    </a:cxn>
                    <a:cxn ang="0">
                      <a:pos x="239" y="203"/>
                    </a:cxn>
                    <a:cxn ang="0">
                      <a:pos x="255" y="241"/>
                    </a:cxn>
                    <a:cxn ang="0">
                      <a:pos x="265" y="280"/>
                    </a:cxn>
                    <a:cxn ang="0">
                      <a:pos x="172" y="338"/>
                    </a:cxn>
                    <a:cxn ang="0">
                      <a:pos x="163" y="283"/>
                    </a:cxn>
                    <a:cxn ang="0">
                      <a:pos x="148" y="224"/>
                    </a:cxn>
                    <a:cxn ang="0">
                      <a:pos x="126" y="164"/>
                    </a:cxn>
                    <a:cxn ang="0">
                      <a:pos x="97" y="112"/>
                    </a:cxn>
                    <a:cxn ang="0">
                      <a:pos x="57" y="6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5" h="338">
                      <a:moveTo>
                        <a:pt x="0" y="0"/>
                      </a:moveTo>
                      <a:lnTo>
                        <a:pt x="70" y="36"/>
                      </a:lnTo>
                      <a:lnTo>
                        <a:pt x="135" y="76"/>
                      </a:lnTo>
                      <a:lnTo>
                        <a:pt x="183" y="116"/>
                      </a:lnTo>
                      <a:lnTo>
                        <a:pt x="216" y="159"/>
                      </a:lnTo>
                      <a:lnTo>
                        <a:pt x="239" y="203"/>
                      </a:lnTo>
                      <a:lnTo>
                        <a:pt x="255" y="241"/>
                      </a:lnTo>
                      <a:lnTo>
                        <a:pt x="265" y="280"/>
                      </a:lnTo>
                      <a:lnTo>
                        <a:pt x="172" y="338"/>
                      </a:lnTo>
                      <a:lnTo>
                        <a:pt x="163" y="283"/>
                      </a:lnTo>
                      <a:lnTo>
                        <a:pt x="148" y="224"/>
                      </a:lnTo>
                      <a:lnTo>
                        <a:pt x="126" y="164"/>
                      </a:lnTo>
                      <a:lnTo>
                        <a:pt x="97" y="112"/>
                      </a:lnTo>
                      <a:lnTo>
                        <a:pt x="57" y="6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02" name="Freeform 70"/>
                <p:cNvSpPr>
                  <a:spLocks/>
                </p:cNvSpPr>
                <p:nvPr/>
              </p:nvSpPr>
              <p:spPr bwMode="auto">
                <a:xfrm>
                  <a:off x="1920" y="2481"/>
                  <a:ext cx="215" cy="266"/>
                </a:xfrm>
                <a:custGeom>
                  <a:avLst/>
                  <a:gdLst/>
                  <a:ahLst/>
                  <a:cxnLst>
                    <a:cxn ang="0">
                      <a:pos x="428" y="0"/>
                    </a:cxn>
                    <a:cxn ang="0">
                      <a:pos x="411" y="16"/>
                    </a:cxn>
                    <a:cxn ang="0">
                      <a:pos x="339" y="345"/>
                    </a:cxn>
                    <a:cxn ang="0">
                      <a:pos x="326" y="377"/>
                    </a:cxn>
                    <a:cxn ang="0">
                      <a:pos x="304" y="405"/>
                    </a:cxn>
                    <a:cxn ang="0">
                      <a:pos x="272" y="430"/>
                    </a:cxn>
                    <a:cxn ang="0">
                      <a:pos x="241" y="449"/>
                    </a:cxn>
                    <a:cxn ang="0">
                      <a:pos x="206" y="468"/>
                    </a:cxn>
                    <a:cxn ang="0">
                      <a:pos x="169" y="483"/>
                    </a:cxn>
                    <a:cxn ang="0">
                      <a:pos x="128" y="498"/>
                    </a:cxn>
                    <a:cxn ang="0">
                      <a:pos x="93" y="506"/>
                    </a:cxn>
                    <a:cxn ang="0">
                      <a:pos x="51" y="513"/>
                    </a:cxn>
                    <a:cxn ang="0">
                      <a:pos x="0" y="510"/>
                    </a:cxn>
                    <a:cxn ang="0">
                      <a:pos x="8" y="529"/>
                    </a:cxn>
                    <a:cxn ang="0">
                      <a:pos x="43" y="532"/>
                    </a:cxn>
                    <a:cxn ang="0">
                      <a:pos x="67" y="532"/>
                    </a:cxn>
                    <a:cxn ang="0">
                      <a:pos x="105" y="529"/>
                    </a:cxn>
                    <a:cxn ang="0">
                      <a:pos x="136" y="527"/>
                    </a:cxn>
                    <a:cxn ang="0">
                      <a:pos x="178" y="520"/>
                    </a:cxn>
                    <a:cxn ang="0">
                      <a:pos x="211" y="514"/>
                    </a:cxn>
                    <a:cxn ang="0">
                      <a:pos x="248" y="502"/>
                    </a:cxn>
                    <a:cxn ang="0">
                      <a:pos x="269" y="496"/>
                    </a:cxn>
                    <a:cxn ang="0">
                      <a:pos x="301" y="483"/>
                    </a:cxn>
                    <a:cxn ang="0">
                      <a:pos x="335" y="461"/>
                    </a:cxn>
                    <a:cxn ang="0">
                      <a:pos x="345" y="449"/>
                    </a:cxn>
                    <a:cxn ang="0">
                      <a:pos x="354" y="433"/>
                    </a:cxn>
                    <a:cxn ang="0">
                      <a:pos x="363" y="400"/>
                    </a:cxn>
                    <a:cxn ang="0">
                      <a:pos x="370" y="367"/>
                    </a:cxn>
                    <a:cxn ang="0">
                      <a:pos x="428" y="0"/>
                    </a:cxn>
                  </a:cxnLst>
                  <a:rect l="0" t="0" r="r" b="b"/>
                  <a:pathLst>
                    <a:path w="428" h="532">
                      <a:moveTo>
                        <a:pt x="428" y="0"/>
                      </a:moveTo>
                      <a:lnTo>
                        <a:pt x="411" y="16"/>
                      </a:lnTo>
                      <a:lnTo>
                        <a:pt x="339" y="345"/>
                      </a:lnTo>
                      <a:lnTo>
                        <a:pt x="326" y="377"/>
                      </a:lnTo>
                      <a:lnTo>
                        <a:pt x="304" y="405"/>
                      </a:lnTo>
                      <a:lnTo>
                        <a:pt x="272" y="430"/>
                      </a:lnTo>
                      <a:lnTo>
                        <a:pt x="241" y="449"/>
                      </a:lnTo>
                      <a:lnTo>
                        <a:pt x="206" y="468"/>
                      </a:lnTo>
                      <a:lnTo>
                        <a:pt x="169" y="483"/>
                      </a:lnTo>
                      <a:lnTo>
                        <a:pt x="128" y="498"/>
                      </a:lnTo>
                      <a:lnTo>
                        <a:pt x="93" y="506"/>
                      </a:lnTo>
                      <a:lnTo>
                        <a:pt x="51" y="513"/>
                      </a:lnTo>
                      <a:lnTo>
                        <a:pt x="0" y="510"/>
                      </a:lnTo>
                      <a:lnTo>
                        <a:pt x="8" y="529"/>
                      </a:lnTo>
                      <a:lnTo>
                        <a:pt x="43" y="532"/>
                      </a:lnTo>
                      <a:lnTo>
                        <a:pt x="67" y="532"/>
                      </a:lnTo>
                      <a:lnTo>
                        <a:pt x="105" y="529"/>
                      </a:lnTo>
                      <a:lnTo>
                        <a:pt x="136" y="527"/>
                      </a:lnTo>
                      <a:lnTo>
                        <a:pt x="178" y="520"/>
                      </a:lnTo>
                      <a:lnTo>
                        <a:pt x="211" y="514"/>
                      </a:lnTo>
                      <a:lnTo>
                        <a:pt x="248" y="502"/>
                      </a:lnTo>
                      <a:lnTo>
                        <a:pt x="269" y="496"/>
                      </a:lnTo>
                      <a:lnTo>
                        <a:pt x="301" y="483"/>
                      </a:lnTo>
                      <a:lnTo>
                        <a:pt x="335" y="461"/>
                      </a:lnTo>
                      <a:lnTo>
                        <a:pt x="345" y="449"/>
                      </a:lnTo>
                      <a:lnTo>
                        <a:pt x="354" y="433"/>
                      </a:lnTo>
                      <a:lnTo>
                        <a:pt x="363" y="400"/>
                      </a:lnTo>
                      <a:lnTo>
                        <a:pt x="370" y="367"/>
                      </a:lnTo>
                      <a:lnTo>
                        <a:pt x="42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90" name="Group 71"/>
              <p:cNvGrpSpPr>
                <a:grpSpLocks/>
              </p:cNvGrpSpPr>
              <p:nvPr/>
            </p:nvGrpSpPr>
            <p:grpSpPr bwMode="auto">
              <a:xfrm>
                <a:off x="2372" y="1981"/>
                <a:ext cx="222" cy="655"/>
                <a:chOff x="720" y="2029"/>
                <a:chExt cx="222" cy="655"/>
              </a:xfrm>
            </p:grpSpPr>
            <p:sp>
              <p:nvSpPr>
                <p:cNvPr id="191" name="Freeform 72"/>
                <p:cNvSpPr>
                  <a:spLocks/>
                </p:cNvSpPr>
                <p:nvPr/>
              </p:nvSpPr>
              <p:spPr bwMode="auto">
                <a:xfrm>
                  <a:off x="763" y="2273"/>
                  <a:ext cx="135" cy="411"/>
                </a:xfrm>
                <a:custGeom>
                  <a:avLst/>
                  <a:gdLst/>
                  <a:ahLst/>
                  <a:cxnLst>
                    <a:cxn ang="0">
                      <a:pos x="0" y="63"/>
                    </a:cxn>
                    <a:cxn ang="0">
                      <a:pos x="5" y="197"/>
                    </a:cxn>
                    <a:cxn ang="0">
                      <a:pos x="19" y="214"/>
                    </a:cxn>
                    <a:cxn ang="0">
                      <a:pos x="13" y="763"/>
                    </a:cxn>
                    <a:cxn ang="0">
                      <a:pos x="32" y="823"/>
                    </a:cxn>
                    <a:cxn ang="0">
                      <a:pos x="77" y="823"/>
                    </a:cxn>
                    <a:cxn ang="0">
                      <a:pos x="115" y="793"/>
                    </a:cxn>
                    <a:cxn ang="0">
                      <a:pos x="158" y="793"/>
                    </a:cxn>
                    <a:cxn ang="0">
                      <a:pos x="193" y="823"/>
                    </a:cxn>
                    <a:cxn ang="0">
                      <a:pos x="241" y="823"/>
                    </a:cxn>
                    <a:cxn ang="0">
                      <a:pos x="257" y="763"/>
                    </a:cxn>
                    <a:cxn ang="0">
                      <a:pos x="249" y="214"/>
                    </a:cxn>
                    <a:cxn ang="0">
                      <a:pos x="262" y="197"/>
                    </a:cxn>
                    <a:cxn ang="0">
                      <a:pos x="271" y="63"/>
                    </a:cxn>
                    <a:cxn ang="0">
                      <a:pos x="211" y="13"/>
                    </a:cxn>
                    <a:cxn ang="0">
                      <a:pos x="182" y="13"/>
                    </a:cxn>
                    <a:cxn ang="0">
                      <a:pos x="165" y="0"/>
                    </a:cxn>
                    <a:cxn ang="0">
                      <a:pos x="96" y="0"/>
                    </a:cxn>
                    <a:cxn ang="0">
                      <a:pos x="82" y="13"/>
                    </a:cxn>
                    <a:cxn ang="0">
                      <a:pos x="57" y="13"/>
                    </a:cxn>
                    <a:cxn ang="0">
                      <a:pos x="0" y="63"/>
                    </a:cxn>
                  </a:cxnLst>
                  <a:rect l="0" t="0" r="r" b="b"/>
                  <a:pathLst>
                    <a:path w="271" h="823">
                      <a:moveTo>
                        <a:pt x="0" y="63"/>
                      </a:moveTo>
                      <a:lnTo>
                        <a:pt x="5" y="197"/>
                      </a:lnTo>
                      <a:lnTo>
                        <a:pt x="19" y="214"/>
                      </a:lnTo>
                      <a:lnTo>
                        <a:pt x="13" y="763"/>
                      </a:lnTo>
                      <a:lnTo>
                        <a:pt x="32" y="823"/>
                      </a:lnTo>
                      <a:lnTo>
                        <a:pt x="77" y="823"/>
                      </a:lnTo>
                      <a:lnTo>
                        <a:pt x="115" y="793"/>
                      </a:lnTo>
                      <a:lnTo>
                        <a:pt x="158" y="793"/>
                      </a:lnTo>
                      <a:lnTo>
                        <a:pt x="193" y="823"/>
                      </a:lnTo>
                      <a:lnTo>
                        <a:pt x="241" y="823"/>
                      </a:lnTo>
                      <a:lnTo>
                        <a:pt x="257" y="763"/>
                      </a:lnTo>
                      <a:lnTo>
                        <a:pt x="249" y="214"/>
                      </a:lnTo>
                      <a:lnTo>
                        <a:pt x="262" y="197"/>
                      </a:lnTo>
                      <a:lnTo>
                        <a:pt x="271" y="63"/>
                      </a:lnTo>
                      <a:lnTo>
                        <a:pt x="211" y="13"/>
                      </a:lnTo>
                      <a:lnTo>
                        <a:pt x="182" y="13"/>
                      </a:lnTo>
                      <a:lnTo>
                        <a:pt x="165" y="0"/>
                      </a:lnTo>
                      <a:lnTo>
                        <a:pt x="96" y="0"/>
                      </a:lnTo>
                      <a:lnTo>
                        <a:pt x="82" y="13"/>
                      </a:lnTo>
                      <a:lnTo>
                        <a:pt x="57" y="1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92" name="Oval 73"/>
                <p:cNvSpPr>
                  <a:spLocks noChangeArrowheads="1"/>
                </p:cNvSpPr>
                <p:nvPr/>
              </p:nvSpPr>
              <p:spPr bwMode="auto">
                <a:xfrm>
                  <a:off x="833" y="2285"/>
                  <a:ext cx="17" cy="29"/>
                </a:xfrm>
                <a:prstGeom prst="ellipse">
                  <a:avLst/>
                </a:prstGeom>
                <a:solidFill>
                  <a:srgbClr val="E0E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93" name="Freeform 74"/>
                <p:cNvSpPr>
                  <a:spLocks/>
                </p:cNvSpPr>
                <p:nvPr/>
              </p:nvSpPr>
              <p:spPr bwMode="auto">
                <a:xfrm>
                  <a:off x="722" y="2029"/>
                  <a:ext cx="220" cy="273"/>
                </a:xfrm>
                <a:custGeom>
                  <a:avLst/>
                  <a:gdLst/>
                  <a:ahLst/>
                  <a:cxnLst>
                    <a:cxn ang="0">
                      <a:pos x="281" y="547"/>
                    </a:cxn>
                    <a:cxn ang="0">
                      <a:pos x="441" y="54"/>
                    </a:cxn>
                    <a:cxn ang="0">
                      <a:pos x="413" y="43"/>
                    </a:cxn>
                    <a:cxn ang="0">
                      <a:pos x="380" y="30"/>
                    </a:cxn>
                    <a:cxn ang="0">
                      <a:pos x="338" y="19"/>
                    </a:cxn>
                    <a:cxn ang="0">
                      <a:pos x="301" y="10"/>
                    </a:cxn>
                    <a:cxn ang="0">
                      <a:pos x="269" y="3"/>
                    </a:cxn>
                    <a:cxn ang="0">
                      <a:pos x="233" y="0"/>
                    </a:cxn>
                    <a:cxn ang="0">
                      <a:pos x="195" y="2"/>
                    </a:cxn>
                    <a:cxn ang="0">
                      <a:pos x="146" y="7"/>
                    </a:cxn>
                    <a:cxn ang="0">
                      <a:pos x="104" y="19"/>
                    </a:cxn>
                    <a:cxn ang="0">
                      <a:pos x="63" y="30"/>
                    </a:cxn>
                    <a:cxn ang="0">
                      <a:pos x="27" y="45"/>
                    </a:cxn>
                    <a:cxn ang="0">
                      <a:pos x="0" y="60"/>
                    </a:cxn>
                    <a:cxn ang="0">
                      <a:pos x="155" y="547"/>
                    </a:cxn>
                  </a:cxnLst>
                  <a:rect l="0" t="0" r="r" b="b"/>
                  <a:pathLst>
                    <a:path w="441" h="547">
                      <a:moveTo>
                        <a:pt x="281" y="547"/>
                      </a:moveTo>
                      <a:lnTo>
                        <a:pt x="441" y="54"/>
                      </a:lnTo>
                      <a:lnTo>
                        <a:pt x="413" y="43"/>
                      </a:lnTo>
                      <a:lnTo>
                        <a:pt x="380" y="30"/>
                      </a:lnTo>
                      <a:lnTo>
                        <a:pt x="338" y="19"/>
                      </a:lnTo>
                      <a:lnTo>
                        <a:pt x="301" y="10"/>
                      </a:lnTo>
                      <a:lnTo>
                        <a:pt x="269" y="3"/>
                      </a:lnTo>
                      <a:lnTo>
                        <a:pt x="233" y="0"/>
                      </a:lnTo>
                      <a:lnTo>
                        <a:pt x="195" y="2"/>
                      </a:lnTo>
                      <a:lnTo>
                        <a:pt x="146" y="7"/>
                      </a:lnTo>
                      <a:lnTo>
                        <a:pt x="104" y="19"/>
                      </a:lnTo>
                      <a:lnTo>
                        <a:pt x="63" y="30"/>
                      </a:lnTo>
                      <a:lnTo>
                        <a:pt x="27" y="45"/>
                      </a:lnTo>
                      <a:lnTo>
                        <a:pt x="0" y="60"/>
                      </a:lnTo>
                      <a:lnTo>
                        <a:pt x="155" y="547"/>
                      </a:lnTo>
                    </a:path>
                  </a:pathLst>
                </a:custGeom>
                <a:noFill/>
                <a:ln w="63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194" name="Group 75"/>
                <p:cNvGrpSpPr>
                  <a:grpSpLocks/>
                </p:cNvGrpSpPr>
                <p:nvPr/>
              </p:nvGrpSpPr>
              <p:grpSpPr bwMode="auto">
                <a:xfrm>
                  <a:off x="791" y="2332"/>
                  <a:ext cx="76" cy="314"/>
                  <a:chOff x="791" y="2332"/>
                  <a:chExt cx="76" cy="314"/>
                </a:xfrm>
              </p:grpSpPr>
              <p:sp>
                <p:nvSpPr>
                  <p:cNvPr id="197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04" y="2340"/>
                    <a:ext cx="1" cy="306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98" name="Line 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54" y="2340"/>
                    <a:ext cx="2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99" name="Line 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6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00" name="Line 7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91" y="2332"/>
                    <a:ext cx="1" cy="304"/>
                  </a:xfrm>
                  <a:prstGeom prst="line">
                    <a:avLst/>
                  </a:prstGeom>
                  <a:noFill/>
                  <a:ln w="63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sp>
              <p:nvSpPr>
                <p:cNvPr id="195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864" y="2070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96" name="Line 81"/>
                <p:cNvSpPr>
                  <a:spLocks noChangeShapeType="1"/>
                </p:cNvSpPr>
                <p:nvPr/>
              </p:nvSpPr>
              <p:spPr bwMode="auto">
                <a:xfrm flipH="1" flipV="1">
                  <a:off x="720" y="2064"/>
                  <a:ext cx="72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220" name="AutoShape 118"/>
            <p:cNvSpPr>
              <a:spLocks noChangeArrowheads="1"/>
            </p:cNvSpPr>
            <p:nvPr/>
          </p:nvSpPr>
          <p:spPr bwMode="auto">
            <a:xfrm rot="16200000">
              <a:off x="6981838" y="3481402"/>
              <a:ext cx="495300" cy="533400"/>
            </a:xfrm>
            <a:prstGeom prst="flowChartOnlineStorag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3" name="Freeform 42"/>
            <p:cNvSpPr>
              <a:spLocks/>
            </p:cNvSpPr>
            <p:nvPr/>
          </p:nvSpPr>
          <p:spPr bwMode="auto">
            <a:xfrm>
              <a:off x="5052984" y="3843338"/>
              <a:ext cx="1866900" cy="60960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108" y="36"/>
                </a:cxn>
                <a:cxn ang="0">
                  <a:pos x="156" y="90"/>
                </a:cxn>
                <a:cxn ang="0">
                  <a:pos x="258" y="198"/>
                </a:cxn>
                <a:cxn ang="0">
                  <a:pos x="420" y="318"/>
                </a:cxn>
                <a:cxn ang="0">
                  <a:pos x="558" y="384"/>
                </a:cxn>
                <a:cxn ang="0">
                  <a:pos x="750" y="378"/>
                </a:cxn>
                <a:cxn ang="0">
                  <a:pos x="966" y="282"/>
                </a:cxn>
                <a:cxn ang="0">
                  <a:pos x="1032" y="216"/>
                </a:cxn>
                <a:cxn ang="0">
                  <a:pos x="1068" y="162"/>
                </a:cxn>
                <a:cxn ang="0">
                  <a:pos x="1098" y="102"/>
                </a:cxn>
                <a:cxn ang="0">
                  <a:pos x="1128" y="24"/>
                </a:cxn>
                <a:cxn ang="0">
                  <a:pos x="1176" y="0"/>
                </a:cxn>
              </a:cxnLst>
              <a:rect l="0" t="0" r="r" b="b"/>
              <a:pathLst>
                <a:path w="1176" h="384">
                  <a:moveTo>
                    <a:pt x="0" y="24"/>
                  </a:moveTo>
                  <a:cubicBezTo>
                    <a:pt x="36" y="26"/>
                    <a:pt x="77" y="18"/>
                    <a:pt x="108" y="36"/>
                  </a:cubicBezTo>
                  <a:cubicBezTo>
                    <a:pt x="137" y="52"/>
                    <a:pt x="136" y="60"/>
                    <a:pt x="156" y="90"/>
                  </a:cubicBezTo>
                  <a:cubicBezTo>
                    <a:pt x="180" y="127"/>
                    <a:pt x="220" y="172"/>
                    <a:pt x="258" y="198"/>
                  </a:cubicBezTo>
                  <a:cubicBezTo>
                    <a:pt x="294" y="252"/>
                    <a:pt x="359" y="298"/>
                    <a:pt x="420" y="318"/>
                  </a:cubicBezTo>
                  <a:cubicBezTo>
                    <a:pt x="464" y="351"/>
                    <a:pt x="507" y="367"/>
                    <a:pt x="558" y="384"/>
                  </a:cubicBezTo>
                  <a:cubicBezTo>
                    <a:pt x="622" y="382"/>
                    <a:pt x="686" y="381"/>
                    <a:pt x="750" y="378"/>
                  </a:cubicBezTo>
                  <a:cubicBezTo>
                    <a:pt x="820" y="374"/>
                    <a:pt x="916" y="332"/>
                    <a:pt x="966" y="282"/>
                  </a:cubicBezTo>
                  <a:cubicBezTo>
                    <a:pt x="986" y="262"/>
                    <a:pt x="1008" y="232"/>
                    <a:pt x="1032" y="216"/>
                  </a:cubicBezTo>
                  <a:cubicBezTo>
                    <a:pt x="1046" y="195"/>
                    <a:pt x="1050" y="180"/>
                    <a:pt x="1068" y="162"/>
                  </a:cubicBezTo>
                  <a:cubicBezTo>
                    <a:pt x="1077" y="124"/>
                    <a:pt x="1069" y="145"/>
                    <a:pt x="1098" y="102"/>
                  </a:cubicBezTo>
                  <a:cubicBezTo>
                    <a:pt x="1113" y="79"/>
                    <a:pt x="1110" y="46"/>
                    <a:pt x="1128" y="24"/>
                  </a:cubicBezTo>
                  <a:cubicBezTo>
                    <a:pt x="1139" y="10"/>
                    <a:pt x="1161" y="8"/>
                    <a:pt x="1176" y="0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4" name="Freeform 43"/>
            <p:cNvSpPr>
              <a:spLocks/>
            </p:cNvSpPr>
            <p:nvPr/>
          </p:nvSpPr>
          <p:spPr bwMode="auto">
            <a:xfrm>
              <a:off x="3052734" y="3881438"/>
              <a:ext cx="4495800" cy="1279525"/>
            </a:xfrm>
            <a:custGeom>
              <a:avLst/>
              <a:gdLst/>
              <a:ahLst/>
              <a:cxnLst>
                <a:cxn ang="0">
                  <a:pos x="0" y="642"/>
                </a:cxn>
                <a:cxn ang="0">
                  <a:pos x="372" y="666"/>
                </a:cxn>
                <a:cxn ang="0">
                  <a:pos x="528" y="708"/>
                </a:cxn>
                <a:cxn ang="0">
                  <a:pos x="678" y="738"/>
                </a:cxn>
                <a:cxn ang="0">
                  <a:pos x="942" y="786"/>
                </a:cxn>
                <a:cxn ang="0">
                  <a:pos x="1086" y="804"/>
                </a:cxn>
                <a:cxn ang="0">
                  <a:pos x="1848" y="786"/>
                </a:cxn>
                <a:cxn ang="0">
                  <a:pos x="1968" y="774"/>
                </a:cxn>
                <a:cxn ang="0">
                  <a:pos x="2112" y="762"/>
                </a:cxn>
                <a:cxn ang="0">
                  <a:pos x="2220" y="726"/>
                </a:cxn>
                <a:cxn ang="0">
                  <a:pos x="2328" y="654"/>
                </a:cxn>
                <a:cxn ang="0">
                  <a:pos x="2376" y="624"/>
                </a:cxn>
                <a:cxn ang="0">
                  <a:pos x="2490" y="522"/>
                </a:cxn>
                <a:cxn ang="0">
                  <a:pos x="2568" y="432"/>
                </a:cxn>
                <a:cxn ang="0">
                  <a:pos x="2592" y="396"/>
                </a:cxn>
                <a:cxn ang="0">
                  <a:pos x="2676" y="258"/>
                </a:cxn>
                <a:cxn ang="0">
                  <a:pos x="2700" y="210"/>
                </a:cxn>
                <a:cxn ang="0">
                  <a:pos x="2784" y="78"/>
                </a:cxn>
                <a:cxn ang="0">
                  <a:pos x="2832" y="0"/>
                </a:cxn>
              </a:cxnLst>
              <a:rect l="0" t="0" r="r" b="b"/>
              <a:pathLst>
                <a:path w="2832" h="806">
                  <a:moveTo>
                    <a:pt x="0" y="642"/>
                  </a:moveTo>
                  <a:cubicBezTo>
                    <a:pt x="130" y="652"/>
                    <a:pt x="241" y="662"/>
                    <a:pt x="372" y="666"/>
                  </a:cubicBezTo>
                  <a:cubicBezTo>
                    <a:pt x="424" y="676"/>
                    <a:pt x="478" y="691"/>
                    <a:pt x="528" y="708"/>
                  </a:cubicBezTo>
                  <a:cubicBezTo>
                    <a:pt x="573" y="723"/>
                    <a:pt x="630" y="729"/>
                    <a:pt x="678" y="738"/>
                  </a:cubicBezTo>
                  <a:cubicBezTo>
                    <a:pt x="766" y="754"/>
                    <a:pt x="852" y="777"/>
                    <a:pt x="942" y="786"/>
                  </a:cubicBezTo>
                  <a:cubicBezTo>
                    <a:pt x="991" y="798"/>
                    <a:pt x="1035" y="800"/>
                    <a:pt x="1086" y="804"/>
                  </a:cubicBezTo>
                  <a:cubicBezTo>
                    <a:pt x="1680" y="797"/>
                    <a:pt x="1426" y="806"/>
                    <a:pt x="1848" y="786"/>
                  </a:cubicBezTo>
                  <a:cubicBezTo>
                    <a:pt x="1888" y="784"/>
                    <a:pt x="1928" y="777"/>
                    <a:pt x="1968" y="774"/>
                  </a:cubicBezTo>
                  <a:cubicBezTo>
                    <a:pt x="2016" y="770"/>
                    <a:pt x="2112" y="762"/>
                    <a:pt x="2112" y="762"/>
                  </a:cubicBezTo>
                  <a:cubicBezTo>
                    <a:pt x="2146" y="745"/>
                    <a:pt x="2188" y="745"/>
                    <a:pt x="2220" y="726"/>
                  </a:cubicBezTo>
                  <a:cubicBezTo>
                    <a:pt x="2257" y="704"/>
                    <a:pt x="2291" y="677"/>
                    <a:pt x="2328" y="654"/>
                  </a:cubicBezTo>
                  <a:cubicBezTo>
                    <a:pt x="2353" y="638"/>
                    <a:pt x="2353" y="647"/>
                    <a:pt x="2376" y="624"/>
                  </a:cubicBezTo>
                  <a:cubicBezTo>
                    <a:pt x="2412" y="588"/>
                    <a:pt x="2451" y="556"/>
                    <a:pt x="2490" y="522"/>
                  </a:cubicBezTo>
                  <a:cubicBezTo>
                    <a:pt x="2520" y="496"/>
                    <a:pt x="2540" y="460"/>
                    <a:pt x="2568" y="432"/>
                  </a:cubicBezTo>
                  <a:cubicBezTo>
                    <a:pt x="2581" y="393"/>
                    <a:pt x="2564" y="435"/>
                    <a:pt x="2592" y="396"/>
                  </a:cubicBezTo>
                  <a:cubicBezTo>
                    <a:pt x="2623" y="353"/>
                    <a:pt x="2646" y="302"/>
                    <a:pt x="2676" y="258"/>
                  </a:cubicBezTo>
                  <a:cubicBezTo>
                    <a:pt x="2686" y="243"/>
                    <a:pt x="2692" y="226"/>
                    <a:pt x="2700" y="210"/>
                  </a:cubicBezTo>
                  <a:cubicBezTo>
                    <a:pt x="2723" y="164"/>
                    <a:pt x="2761" y="125"/>
                    <a:pt x="2784" y="78"/>
                  </a:cubicBezTo>
                  <a:cubicBezTo>
                    <a:pt x="2799" y="48"/>
                    <a:pt x="2808" y="24"/>
                    <a:pt x="2832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22" name="Espaço Reservado para Número de Slide 2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Oval 11"/>
          <p:cNvSpPr>
            <a:spLocks noChangeArrowheads="1"/>
          </p:cNvSpPr>
          <p:nvPr/>
        </p:nvSpPr>
        <p:spPr bwMode="auto">
          <a:xfrm>
            <a:off x="6000760" y="1928802"/>
            <a:ext cx="2774950" cy="2774950"/>
          </a:xfrm>
          <a:prstGeom prst="ellipse">
            <a:avLst/>
          </a:prstGeom>
          <a:gradFill rotWithShape="0">
            <a:gsLst>
              <a:gs pos="15000">
                <a:srgbClr val="FFFF00"/>
              </a:gs>
              <a:gs pos="100000">
                <a:srgbClr val="FFFF00">
                  <a:gamma/>
                  <a:tint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Circuito em série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1000132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Quando as resistências são conectadas uma em seguida da outra a corrente é a mesma em todas elas.</a:t>
            </a:r>
          </a:p>
          <a:p>
            <a:r>
              <a:rPr lang="pt-BR" dirty="0" smtClean="0"/>
              <a:t>Quando retiramos uma lâmpada...</a:t>
            </a:r>
            <a:endParaRPr lang="pt-BR" dirty="0"/>
          </a:p>
        </p:txBody>
      </p:sp>
      <p:grpSp>
        <p:nvGrpSpPr>
          <p:cNvPr id="121" name="Group 2"/>
          <p:cNvGrpSpPr>
            <a:grpSpLocks/>
          </p:cNvGrpSpPr>
          <p:nvPr/>
        </p:nvGrpSpPr>
        <p:grpSpPr bwMode="auto">
          <a:xfrm>
            <a:off x="614338" y="3890970"/>
            <a:ext cx="609600" cy="1676400"/>
            <a:chOff x="96" y="2784"/>
            <a:chExt cx="384" cy="1056"/>
          </a:xfrm>
        </p:grpSpPr>
        <p:sp>
          <p:nvSpPr>
            <p:cNvPr id="122" name="Oval 3" descr="Carvalho"/>
            <p:cNvSpPr>
              <a:spLocks noChangeArrowheads="1"/>
            </p:cNvSpPr>
            <p:nvPr/>
          </p:nvSpPr>
          <p:spPr bwMode="auto">
            <a:xfrm>
              <a:off x="96" y="2784"/>
              <a:ext cx="336" cy="1056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27" name="Group 4"/>
            <p:cNvGrpSpPr>
              <a:grpSpLocks/>
            </p:cNvGrpSpPr>
            <p:nvPr/>
          </p:nvGrpSpPr>
          <p:grpSpPr bwMode="auto">
            <a:xfrm>
              <a:off x="144" y="3024"/>
              <a:ext cx="336" cy="576"/>
              <a:chOff x="2016" y="2016"/>
              <a:chExt cx="336" cy="576"/>
            </a:xfrm>
          </p:grpSpPr>
          <p:sp>
            <p:nvSpPr>
              <p:cNvPr id="140" name="AutoShape 5"/>
              <p:cNvSpPr>
                <a:spLocks noChangeArrowheads="1"/>
              </p:cNvSpPr>
              <p:nvPr/>
            </p:nvSpPr>
            <p:spPr bwMode="auto">
              <a:xfrm rot="5400000">
                <a:off x="1896" y="2136"/>
                <a:ext cx="576" cy="336"/>
              </a:xfrm>
              <a:prstGeom prst="can">
                <a:avLst>
                  <a:gd name="adj" fmla="val 50000"/>
                </a:avLst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1" name="Oval 6"/>
              <p:cNvSpPr>
                <a:spLocks noChangeArrowheads="1"/>
              </p:cNvSpPr>
              <p:nvPr/>
            </p:nvSpPr>
            <p:spPr bwMode="auto">
              <a:xfrm>
                <a:off x="2208" y="2052"/>
                <a:ext cx="126" cy="5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28" name="Oval 7"/>
            <p:cNvSpPr>
              <a:spLocks noChangeArrowheads="1"/>
            </p:cNvSpPr>
            <p:nvPr/>
          </p:nvSpPr>
          <p:spPr bwMode="auto">
            <a:xfrm>
              <a:off x="379" y="3384"/>
              <a:ext cx="47" cy="47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8" name="Oval 8"/>
            <p:cNvSpPr>
              <a:spLocks noChangeArrowheads="1"/>
            </p:cNvSpPr>
            <p:nvPr/>
          </p:nvSpPr>
          <p:spPr bwMode="auto">
            <a:xfrm>
              <a:off x="379" y="3210"/>
              <a:ext cx="47" cy="47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42" name="Oval 12"/>
          <p:cNvSpPr>
            <a:spLocks noChangeArrowheads="1"/>
          </p:cNvSpPr>
          <p:nvPr/>
        </p:nvSpPr>
        <p:spPr bwMode="auto">
          <a:xfrm>
            <a:off x="1063601" y="4786320"/>
            <a:ext cx="74612" cy="7461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" name="Oval 13"/>
          <p:cNvSpPr>
            <a:spLocks noChangeArrowheads="1"/>
          </p:cNvSpPr>
          <p:nvPr/>
        </p:nvSpPr>
        <p:spPr bwMode="auto">
          <a:xfrm>
            <a:off x="1063601" y="4576770"/>
            <a:ext cx="74612" cy="7461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44" name="Group 14"/>
          <p:cNvGrpSpPr>
            <a:grpSpLocks/>
          </p:cNvGrpSpPr>
          <p:nvPr/>
        </p:nvGrpSpPr>
        <p:grpSpPr bwMode="auto">
          <a:xfrm>
            <a:off x="1071538" y="4500570"/>
            <a:ext cx="2151063" cy="765175"/>
            <a:chOff x="1008" y="2736"/>
            <a:chExt cx="1355" cy="482"/>
          </a:xfrm>
        </p:grpSpPr>
        <p:grpSp>
          <p:nvGrpSpPr>
            <p:cNvPr id="145" name="Group 15"/>
            <p:cNvGrpSpPr>
              <a:grpSpLocks/>
            </p:cNvGrpSpPr>
            <p:nvPr/>
          </p:nvGrpSpPr>
          <p:grpSpPr bwMode="auto">
            <a:xfrm>
              <a:off x="1008" y="2736"/>
              <a:ext cx="336" cy="336"/>
              <a:chOff x="2232" y="2142"/>
              <a:chExt cx="336" cy="336"/>
            </a:xfrm>
          </p:grpSpPr>
          <p:sp>
            <p:nvSpPr>
              <p:cNvPr id="151" name="AutoShape 16"/>
              <p:cNvSpPr>
                <a:spLocks noChangeArrowheads="1"/>
              </p:cNvSpPr>
              <p:nvPr/>
            </p:nvSpPr>
            <p:spPr bwMode="auto">
              <a:xfrm>
                <a:off x="2232" y="2142"/>
                <a:ext cx="336" cy="336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fol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pt-BR"/>
              </a:p>
            </p:txBody>
          </p:sp>
          <p:sp>
            <p:nvSpPr>
              <p:cNvPr id="152" name="Oval 17"/>
              <p:cNvSpPr>
                <a:spLocks noChangeArrowheads="1"/>
              </p:cNvSpPr>
              <p:nvPr/>
            </p:nvSpPr>
            <p:spPr bwMode="auto">
              <a:xfrm>
                <a:off x="2262" y="2190"/>
                <a:ext cx="240" cy="240"/>
              </a:xfrm>
              <a:prstGeom prst="ellipse">
                <a:avLst/>
              </a:prstGeom>
              <a:solidFill>
                <a:srgbClr val="B2B2B2"/>
              </a:solidFill>
              <a:ln w="38100">
                <a:solidFill>
                  <a:srgbClr val="777777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46" name="Group 18"/>
            <p:cNvGrpSpPr>
              <a:grpSpLocks/>
            </p:cNvGrpSpPr>
            <p:nvPr/>
          </p:nvGrpSpPr>
          <p:grpSpPr bwMode="auto">
            <a:xfrm rot="-4986088">
              <a:off x="1649" y="2503"/>
              <a:ext cx="360" cy="1069"/>
              <a:chOff x="4019" y="2934"/>
              <a:chExt cx="360" cy="1069"/>
            </a:xfrm>
          </p:grpSpPr>
          <p:sp>
            <p:nvSpPr>
              <p:cNvPr id="147" name="Freeform 19"/>
              <p:cNvSpPr>
                <a:spLocks/>
              </p:cNvSpPr>
              <p:nvPr/>
            </p:nvSpPr>
            <p:spPr bwMode="auto">
              <a:xfrm>
                <a:off x="4019" y="2934"/>
                <a:ext cx="360" cy="1069"/>
              </a:xfrm>
              <a:custGeom>
                <a:avLst/>
                <a:gdLst/>
                <a:ahLst/>
                <a:cxnLst>
                  <a:cxn ang="0">
                    <a:pos x="542" y="106"/>
                  </a:cxn>
                  <a:cxn ang="0">
                    <a:pos x="553" y="151"/>
                  </a:cxn>
                  <a:cxn ang="0">
                    <a:pos x="568" y="239"/>
                  </a:cxn>
                  <a:cxn ang="0">
                    <a:pos x="582" y="378"/>
                  </a:cxn>
                  <a:cxn ang="0">
                    <a:pos x="594" y="568"/>
                  </a:cxn>
                  <a:cxn ang="0">
                    <a:pos x="608" y="778"/>
                  </a:cxn>
                  <a:cxn ang="0">
                    <a:pos x="620" y="969"/>
                  </a:cxn>
                  <a:cxn ang="0">
                    <a:pos x="631" y="1099"/>
                  </a:cxn>
                  <a:cxn ang="0">
                    <a:pos x="633" y="1154"/>
                  </a:cxn>
                  <a:cxn ang="0">
                    <a:pos x="630" y="1194"/>
                  </a:cxn>
                  <a:cxn ang="0">
                    <a:pos x="632" y="1227"/>
                  </a:cxn>
                  <a:cxn ang="0">
                    <a:pos x="655" y="1253"/>
                  </a:cxn>
                  <a:cxn ang="0">
                    <a:pos x="671" y="1280"/>
                  </a:cxn>
                  <a:cxn ang="0">
                    <a:pos x="669" y="1369"/>
                  </a:cxn>
                  <a:cxn ang="0">
                    <a:pos x="654" y="1506"/>
                  </a:cxn>
                  <a:cxn ang="0">
                    <a:pos x="620" y="1663"/>
                  </a:cxn>
                  <a:cxn ang="0">
                    <a:pos x="502" y="1942"/>
                  </a:cxn>
                  <a:cxn ang="0">
                    <a:pos x="335" y="2232"/>
                  </a:cxn>
                  <a:cxn ang="0">
                    <a:pos x="179" y="2468"/>
                  </a:cxn>
                  <a:cxn ang="0">
                    <a:pos x="68" y="2659"/>
                  </a:cxn>
                  <a:cxn ang="0">
                    <a:pos x="23" y="2818"/>
                  </a:cxn>
                  <a:cxn ang="0">
                    <a:pos x="4" y="2951"/>
                  </a:cxn>
                  <a:cxn ang="0">
                    <a:pos x="0" y="3054"/>
                  </a:cxn>
                  <a:cxn ang="0">
                    <a:pos x="2" y="3124"/>
                  </a:cxn>
                  <a:cxn ang="0">
                    <a:pos x="14" y="3151"/>
                  </a:cxn>
                  <a:cxn ang="0">
                    <a:pos x="67" y="3188"/>
                  </a:cxn>
                  <a:cxn ang="0">
                    <a:pos x="158" y="3207"/>
                  </a:cxn>
                  <a:cxn ang="0">
                    <a:pos x="275" y="3162"/>
                  </a:cxn>
                  <a:cxn ang="0">
                    <a:pos x="316" y="3097"/>
                  </a:cxn>
                  <a:cxn ang="0">
                    <a:pos x="321" y="2969"/>
                  </a:cxn>
                  <a:cxn ang="0">
                    <a:pos x="354" y="2776"/>
                  </a:cxn>
                  <a:cxn ang="0">
                    <a:pos x="443" y="2562"/>
                  </a:cxn>
                  <a:cxn ang="0">
                    <a:pos x="595" y="2349"/>
                  </a:cxn>
                  <a:cxn ang="0">
                    <a:pos x="769" y="2094"/>
                  </a:cxn>
                  <a:cxn ang="0">
                    <a:pos x="917" y="1787"/>
                  </a:cxn>
                  <a:cxn ang="0">
                    <a:pos x="998" y="1421"/>
                  </a:cxn>
                  <a:cxn ang="0">
                    <a:pos x="1007" y="1281"/>
                  </a:cxn>
                  <a:cxn ang="0">
                    <a:pos x="1025" y="1259"/>
                  </a:cxn>
                  <a:cxn ang="0">
                    <a:pos x="1049" y="1212"/>
                  </a:cxn>
                  <a:cxn ang="0">
                    <a:pos x="1063" y="1132"/>
                  </a:cxn>
                  <a:cxn ang="0">
                    <a:pos x="1061" y="974"/>
                  </a:cxn>
                  <a:cxn ang="0">
                    <a:pos x="1054" y="653"/>
                  </a:cxn>
                  <a:cxn ang="0">
                    <a:pos x="1051" y="296"/>
                  </a:cxn>
                  <a:cxn ang="0">
                    <a:pos x="1067" y="39"/>
                  </a:cxn>
                  <a:cxn ang="0">
                    <a:pos x="541" y="99"/>
                  </a:cxn>
                </a:cxnLst>
                <a:rect l="0" t="0" r="r" b="b"/>
                <a:pathLst>
                  <a:path w="1079" h="3207">
                    <a:moveTo>
                      <a:pt x="541" y="99"/>
                    </a:moveTo>
                    <a:lnTo>
                      <a:pt x="541" y="100"/>
                    </a:lnTo>
                    <a:lnTo>
                      <a:pt x="542" y="106"/>
                    </a:lnTo>
                    <a:lnTo>
                      <a:pt x="546" y="116"/>
                    </a:lnTo>
                    <a:lnTo>
                      <a:pt x="549" y="131"/>
                    </a:lnTo>
                    <a:lnTo>
                      <a:pt x="553" y="151"/>
                    </a:lnTo>
                    <a:lnTo>
                      <a:pt x="557" y="175"/>
                    </a:lnTo>
                    <a:lnTo>
                      <a:pt x="562" y="205"/>
                    </a:lnTo>
                    <a:lnTo>
                      <a:pt x="568" y="239"/>
                    </a:lnTo>
                    <a:lnTo>
                      <a:pt x="573" y="280"/>
                    </a:lnTo>
                    <a:lnTo>
                      <a:pt x="578" y="326"/>
                    </a:lnTo>
                    <a:lnTo>
                      <a:pt x="582" y="378"/>
                    </a:lnTo>
                    <a:lnTo>
                      <a:pt x="587" y="437"/>
                    </a:lnTo>
                    <a:lnTo>
                      <a:pt x="590" y="501"/>
                    </a:lnTo>
                    <a:lnTo>
                      <a:pt x="594" y="568"/>
                    </a:lnTo>
                    <a:lnTo>
                      <a:pt x="599" y="638"/>
                    </a:lnTo>
                    <a:lnTo>
                      <a:pt x="604" y="708"/>
                    </a:lnTo>
                    <a:lnTo>
                      <a:pt x="608" y="778"/>
                    </a:lnTo>
                    <a:lnTo>
                      <a:pt x="612" y="846"/>
                    </a:lnTo>
                    <a:lnTo>
                      <a:pt x="616" y="910"/>
                    </a:lnTo>
                    <a:lnTo>
                      <a:pt x="620" y="969"/>
                    </a:lnTo>
                    <a:lnTo>
                      <a:pt x="623" y="1021"/>
                    </a:lnTo>
                    <a:lnTo>
                      <a:pt x="627" y="1065"/>
                    </a:lnTo>
                    <a:lnTo>
                      <a:pt x="631" y="1099"/>
                    </a:lnTo>
                    <a:lnTo>
                      <a:pt x="633" y="1122"/>
                    </a:lnTo>
                    <a:lnTo>
                      <a:pt x="633" y="1138"/>
                    </a:lnTo>
                    <a:lnTo>
                      <a:pt x="633" y="1154"/>
                    </a:lnTo>
                    <a:lnTo>
                      <a:pt x="632" y="1168"/>
                    </a:lnTo>
                    <a:lnTo>
                      <a:pt x="631" y="1181"/>
                    </a:lnTo>
                    <a:lnTo>
                      <a:pt x="630" y="1194"/>
                    </a:lnTo>
                    <a:lnTo>
                      <a:pt x="628" y="1206"/>
                    </a:lnTo>
                    <a:lnTo>
                      <a:pt x="630" y="1216"/>
                    </a:lnTo>
                    <a:lnTo>
                      <a:pt x="632" y="1227"/>
                    </a:lnTo>
                    <a:lnTo>
                      <a:pt x="637" y="1236"/>
                    </a:lnTo>
                    <a:lnTo>
                      <a:pt x="644" y="1244"/>
                    </a:lnTo>
                    <a:lnTo>
                      <a:pt x="655" y="1253"/>
                    </a:lnTo>
                    <a:lnTo>
                      <a:pt x="671" y="1261"/>
                    </a:lnTo>
                    <a:lnTo>
                      <a:pt x="671" y="1266"/>
                    </a:lnTo>
                    <a:lnTo>
                      <a:pt x="671" y="1280"/>
                    </a:lnTo>
                    <a:lnTo>
                      <a:pt x="671" y="1303"/>
                    </a:lnTo>
                    <a:lnTo>
                      <a:pt x="670" y="1333"/>
                    </a:lnTo>
                    <a:lnTo>
                      <a:pt x="669" y="1369"/>
                    </a:lnTo>
                    <a:lnTo>
                      <a:pt x="665" y="1410"/>
                    </a:lnTo>
                    <a:lnTo>
                      <a:pt x="662" y="1457"/>
                    </a:lnTo>
                    <a:lnTo>
                      <a:pt x="654" y="1506"/>
                    </a:lnTo>
                    <a:lnTo>
                      <a:pt x="646" y="1557"/>
                    </a:lnTo>
                    <a:lnTo>
                      <a:pt x="635" y="1610"/>
                    </a:lnTo>
                    <a:lnTo>
                      <a:pt x="620" y="1663"/>
                    </a:lnTo>
                    <a:lnTo>
                      <a:pt x="603" y="1716"/>
                    </a:lnTo>
                    <a:lnTo>
                      <a:pt x="553" y="1833"/>
                    </a:lnTo>
                    <a:lnTo>
                      <a:pt x="502" y="1942"/>
                    </a:lnTo>
                    <a:lnTo>
                      <a:pt x="447" y="2045"/>
                    </a:lnTo>
                    <a:lnTo>
                      <a:pt x="390" y="2142"/>
                    </a:lnTo>
                    <a:lnTo>
                      <a:pt x="335" y="2232"/>
                    </a:lnTo>
                    <a:lnTo>
                      <a:pt x="279" y="2317"/>
                    </a:lnTo>
                    <a:lnTo>
                      <a:pt x="227" y="2395"/>
                    </a:lnTo>
                    <a:lnTo>
                      <a:pt x="179" y="2468"/>
                    </a:lnTo>
                    <a:lnTo>
                      <a:pt x="134" y="2537"/>
                    </a:lnTo>
                    <a:lnTo>
                      <a:pt x="98" y="2600"/>
                    </a:lnTo>
                    <a:lnTo>
                      <a:pt x="68" y="2659"/>
                    </a:lnTo>
                    <a:lnTo>
                      <a:pt x="48" y="2716"/>
                    </a:lnTo>
                    <a:lnTo>
                      <a:pt x="34" y="2768"/>
                    </a:lnTo>
                    <a:lnTo>
                      <a:pt x="23" y="2818"/>
                    </a:lnTo>
                    <a:lnTo>
                      <a:pt x="15" y="2865"/>
                    </a:lnTo>
                    <a:lnTo>
                      <a:pt x="9" y="2909"/>
                    </a:lnTo>
                    <a:lnTo>
                      <a:pt x="4" y="2951"/>
                    </a:lnTo>
                    <a:lnTo>
                      <a:pt x="2" y="2987"/>
                    </a:lnTo>
                    <a:lnTo>
                      <a:pt x="0" y="3022"/>
                    </a:lnTo>
                    <a:lnTo>
                      <a:pt x="0" y="3054"/>
                    </a:lnTo>
                    <a:lnTo>
                      <a:pt x="0" y="3081"/>
                    </a:lnTo>
                    <a:lnTo>
                      <a:pt x="2" y="3104"/>
                    </a:lnTo>
                    <a:lnTo>
                      <a:pt x="2" y="3124"/>
                    </a:lnTo>
                    <a:lnTo>
                      <a:pt x="3" y="3140"/>
                    </a:lnTo>
                    <a:lnTo>
                      <a:pt x="5" y="3142"/>
                    </a:lnTo>
                    <a:lnTo>
                      <a:pt x="14" y="3151"/>
                    </a:lnTo>
                    <a:lnTo>
                      <a:pt x="26" y="3162"/>
                    </a:lnTo>
                    <a:lnTo>
                      <a:pt x="45" y="3174"/>
                    </a:lnTo>
                    <a:lnTo>
                      <a:pt x="67" y="3188"/>
                    </a:lnTo>
                    <a:lnTo>
                      <a:pt x="94" y="3198"/>
                    </a:lnTo>
                    <a:lnTo>
                      <a:pt x="125" y="3205"/>
                    </a:lnTo>
                    <a:lnTo>
                      <a:pt x="158" y="3207"/>
                    </a:lnTo>
                    <a:lnTo>
                      <a:pt x="195" y="3201"/>
                    </a:lnTo>
                    <a:lnTo>
                      <a:pt x="233" y="3186"/>
                    </a:lnTo>
                    <a:lnTo>
                      <a:pt x="275" y="3162"/>
                    </a:lnTo>
                    <a:lnTo>
                      <a:pt x="319" y="3125"/>
                    </a:lnTo>
                    <a:lnTo>
                      <a:pt x="318" y="3118"/>
                    </a:lnTo>
                    <a:lnTo>
                      <a:pt x="316" y="3097"/>
                    </a:lnTo>
                    <a:lnTo>
                      <a:pt x="316" y="3064"/>
                    </a:lnTo>
                    <a:lnTo>
                      <a:pt x="318" y="3021"/>
                    </a:lnTo>
                    <a:lnTo>
                      <a:pt x="321" y="2969"/>
                    </a:lnTo>
                    <a:lnTo>
                      <a:pt x="327" y="2910"/>
                    </a:lnTo>
                    <a:lnTo>
                      <a:pt x="338" y="2845"/>
                    </a:lnTo>
                    <a:lnTo>
                      <a:pt x="354" y="2776"/>
                    </a:lnTo>
                    <a:lnTo>
                      <a:pt x="377" y="2705"/>
                    </a:lnTo>
                    <a:lnTo>
                      <a:pt x="406" y="2634"/>
                    </a:lnTo>
                    <a:lnTo>
                      <a:pt x="443" y="2562"/>
                    </a:lnTo>
                    <a:lnTo>
                      <a:pt x="488" y="2494"/>
                    </a:lnTo>
                    <a:lnTo>
                      <a:pt x="540" y="2424"/>
                    </a:lnTo>
                    <a:lnTo>
                      <a:pt x="595" y="2349"/>
                    </a:lnTo>
                    <a:lnTo>
                      <a:pt x="653" y="2269"/>
                    </a:lnTo>
                    <a:lnTo>
                      <a:pt x="711" y="2184"/>
                    </a:lnTo>
                    <a:lnTo>
                      <a:pt x="769" y="2094"/>
                    </a:lnTo>
                    <a:lnTo>
                      <a:pt x="823" y="1997"/>
                    </a:lnTo>
                    <a:lnTo>
                      <a:pt x="873" y="1895"/>
                    </a:lnTo>
                    <a:lnTo>
                      <a:pt x="917" y="1787"/>
                    </a:lnTo>
                    <a:lnTo>
                      <a:pt x="953" y="1672"/>
                    </a:lnTo>
                    <a:lnTo>
                      <a:pt x="981" y="1550"/>
                    </a:lnTo>
                    <a:lnTo>
                      <a:pt x="998" y="1421"/>
                    </a:lnTo>
                    <a:lnTo>
                      <a:pt x="1003" y="1285"/>
                    </a:lnTo>
                    <a:lnTo>
                      <a:pt x="1003" y="1283"/>
                    </a:lnTo>
                    <a:lnTo>
                      <a:pt x="1007" y="1281"/>
                    </a:lnTo>
                    <a:lnTo>
                      <a:pt x="1012" y="1276"/>
                    </a:lnTo>
                    <a:lnTo>
                      <a:pt x="1018" y="1269"/>
                    </a:lnTo>
                    <a:lnTo>
                      <a:pt x="1025" y="1259"/>
                    </a:lnTo>
                    <a:lnTo>
                      <a:pt x="1033" y="1247"/>
                    </a:lnTo>
                    <a:lnTo>
                      <a:pt x="1041" y="1231"/>
                    </a:lnTo>
                    <a:lnTo>
                      <a:pt x="1049" y="1212"/>
                    </a:lnTo>
                    <a:lnTo>
                      <a:pt x="1055" y="1189"/>
                    </a:lnTo>
                    <a:lnTo>
                      <a:pt x="1060" y="1163"/>
                    </a:lnTo>
                    <a:lnTo>
                      <a:pt x="1063" y="1132"/>
                    </a:lnTo>
                    <a:lnTo>
                      <a:pt x="1065" y="1099"/>
                    </a:lnTo>
                    <a:lnTo>
                      <a:pt x="1063" y="1048"/>
                    </a:lnTo>
                    <a:lnTo>
                      <a:pt x="1061" y="974"/>
                    </a:lnTo>
                    <a:lnTo>
                      <a:pt x="1059" y="879"/>
                    </a:lnTo>
                    <a:lnTo>
                      <a:pt x="1056" y="771"/>
                    </a:lnTo>
                    <a:lnTo>
                      <a:pt x="1054" y="653"/>
                    </a:lnTo>
                    <a:lnTo>
                      <a:pt x="1051" y="532"/>
                    </a:lnTo>
                    <a:lnTo>
                      <a:pt x="1050" y="410"/>
                    </a:lnTo>
                    <a:lnTo>
                      <a:pt x="1051" y="296"/>
                    </a:lnTo>
                    <a:lnTo>
                      <a:pt x="1054" y="192"/>
                    </a:lnTo>
                    <a:lnTo>
                      <a:pt x="1059" y="105"/>
                    </a:lnTo>
                    <a:lnTo>
                      <a:pt x="1067" y="39"/>
                    </a:lnTo>
                    <a:lnTo>
                      <a:pt x="1079" y="0"/>
                    </a:lnTo>
                    <a:lnTo>
                      <a:pt x="541" y="99"/>
                    </a:lnTo>
                    <a:lnTo>
                      <a:pt x="541" y="99"/>
                    </a:lnTo>
                    <a:close/>
                  </a:path>
                </a:pathLst>
              </a:custGeom>
              <a:solidFill>
                <a:srgbClr val="77777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48" name="Group 20"/>
              <p:cNvGrpSpPr>
                <a:grpSpLocks/>
              </p:cNvGrpSpPr>
              <p:nvPr/>
            </p:nvGrpSpPr>
            <p:grpSpPr bwMode="auto">
              <a:xfrm>
                <a:off x="4093" y="2977"/>
                <a:ext cx="262" cy="993"/>
                <a:chOff x="4093" y="2977"/>
                <a:chExt cx="262" cy="993"/>
              </a:xfrm>
            </p:grpSpPr>
            <p:sp>
              <p:nvSpPr>
                <p:cNvPr id="149" name="Freeform 21"/>
                <p:cNvSpPr>
                  <a:spLocks/>
                </p:cNvSpPr>
                <p:nvPr/>
              </p:nvSpPr>
              <p:spPr bwMode="auto">
                <a:xfrm>
                  <a:off x="4302" y="2977"/>
                  <a:ext cx="53" cy="359"/>
                </a:xfrm>
                <a:custGeom>
                  <a:avLst/>
                  <a:gdLst/>
                  <a:ahLst/>
                  <a:cxnLst>
                    <a:cxn ang="0">
                      <a:pos x="153" y="0"/>
                    </a:cxn>
                    <a:cxn ang="0">
                      <a:pos x="0" y="22"/>
                    </a:cxn>
                    <a:cxn ang="0">
                      <a:pos x="0" y="22"/>
                    </a:cxn>
                    <a:cxn ang="0">
                      <a:pos x="3" y="24"/>
                    </a:cxn>
                    <a:cxn ang="0">
                      <a:pos x="8" y="28"/>
                    </a:cxn>
                    <a:cxn ang="0">
                      <a:pos x="16" y="34"/>
                    </a:cxn>
                    <a:cxn ang="0">
                      <a:pos x="23" y="43"/>
                    </a:cxn>
                    <a:cxn ang="0">
                      <a:pos x="30" y="54"/>
                    </a:cxn>
                    <a:cxn ang="0">
                      <a:pos x="39" y="69"/>
                    </a:cxn>
                    <a:cxn ang="0">
                      <a:pos x="48" y="86"/>
                    </a:cxn>
                    <a:cxn ang="0">
                      <a:pos x="55" y="105"/>
                    </a:cxn>
                    <a:cxn ang="0">
                      <a:pos x="61" y="130"/>
                    </a:cxn>
                    <a:cxn ang="0">
                      <a:pos x="66" y="158"/>
                    </a:cxn>
                    <a:cxn ang="0">
                      <a:pos x="70" y="191"/>
                    </a:cxn>
                    <a:cxn ang="0">
                      <a:pos x="71" y="239"/>
                    </a:cxn>
                    <a:cxn ang="0">
                      <a:pos x="72" y="311"/>
                    </a:cxn>
                    <a:cxn ang="0">
                      <a:pos x="73" y="400"/>
                    </a:cxn>
                    <a:cxn ang="0">
                      <a:pos x="75" y="502"/>
                    </a:cxn>
                    <a:cxn ang="0">
                      <a:pos x="77" y="610"/>
                    </a:cxn>
                    <a:cxn ang="0">
                      <a:pos x="81" y="719"/>
                    </a:cxn>
                    <a:cxn ang="0">
                      <a:pos x="84" y="823"/>
                    </a:cxn>
                    <a:cxn ang="0">
                      <a:pos x="91" y="916"/>
                    </a:cxn>
                    <a:cxn ang="0">
                      <a:pos x="99" y="992"/>
                    </a:cxn>
                    <a:cxn ang="0">
                      <a:pos x="109" y="1048"/>
                    </a:cxn>
                    <a:cxn ang="0">
                      <a:pos x="122" y="1075"/>
                    </a:cxn>
                    <a:cxn ang="0">
                      <a:pos x="138" y="1070"/>
                    </a:cxn>
                    <a:cxn ang="0">
                      <a:pos x="147" y="1039"/>
                    </a:cxn>
                    <a:cxn ang="0">
                      <a:pos x="153" y="986"/>
                    </a:cxn>
                    <a:cxn ang="0">
                      <a:pos x="157" y="915"/>
                    </a:cxn>
                    <a:cxn ang="0">
                      <a:pos x="157" y="829"/>
                    </a:cxn>
                    <a:cxn ang="0">
                      <a:pos x="156" y="734"/>
                    </a:cxn>
                    <a:cxn ang="0">
                      <a:pos x="152" y="635"/>
                    </a:cxn>
                    <a:cxn ang="0">
                      <a:pos x="148" y="535"/>
                    </a:cxn>
                    <a:cxn ang="0">
                      <a:pos x="145" y="438"/>
                    </a:cxn>
                    <a:cxn ang="0">
                      <a:pos x="141" y="351"/>
                    </a:cxn>
                    <a:cxn ang="0">
                      <a:pos x="138" y="276"/>
                    </a:cxn>
                    <a:cxn ang="0">
                      <a:pos x="137" y="218"/>
                    </a:cxn>
                    <a:cxn ang="0">
                      <a:pos x="138" y="184"/>
                    </a:cxn>
                    <a:cxn ang="0">
                      <a:pos x="140" y="161"/>
                    </a:cxn>
                    <a:cxn ang="0">
                      <a:pos x="140" y="140"/>
                    </a:cxn>
                    <a:cxn ang="0">
                      <a:pos x="140" y="121"/>
                    </a:cxn>
                    <a:cxn ang="0">
                      <a:pos x="140" y="103"/>
                    </a:cxn>
                    <a:cxn ang="0">
                      <a:pos x="140" y="87"/>
                    </a:cxn>
                    <a:cxn ang="0">
                      <a:pos x="140" y="71"/>
                    </a:cxn>
                    <a:cxn ang="0">
                      <a:pos x="140" y="56"/>
                    </a:cxn>
                    <a:cxn ang="0">
                      <a:pos x="141" y="44"/>
                    </a:cxn>
                    <a:cxn ang="0">
                      <a:pos x="142" y="31"/>
                    </a:cxn>
                    <a:cxn ang="0">
                      <a:pos x="145" y="19"/>
                    </a:cxn>
                    <a:cxn ang="0">
                      <a:pos x="148" y="10"/>
                    </a:cxn>
                    <a:cxn ang="0">
                      <a:pos x="153" y="0"/>
                    </a:cxn>
                    <a:cxn ang="0">
                      <a:pos x="153" y="0"/>
                    </a:cxn>
                  </a:cxnLst>
                  <a:rect l="0" t="0" r="r" b="b"/>
                  <a:pathLst>
                    <a:path w="157" h="1075">
                      <a:moveTo>
                        <a:pt x="153" y="0"/>
                      </a:move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3" y="24"/>
                      </a:lnTo>
                      <a:lnTo>
                        <a:pt x="8" y="28"/>
                      </a:lnTo>
                      <a:lnTo>
                        <a:pt x="16" y="34"/>
                      </a:lnTo>
                      <a:lnTo>
                        <a:pt x="23" y="43"/>
                      </a:lnTo>
                      <a:lnTo>
                        <a:pt x="30" y="54"/>
                      </a:lnTo>
                      <a:lnTo>
                        <a:pt x="39" y="69"/>
                      </a:lnTo>
                      <a:lnTo>
                        <a:pt x="48" y="86"/>
                      </a:lnTo>
                      <a:lnTo>
                        <a:pt x="55" y="105"/>
                      </a:lnTo>
                      <a:lnTo>
                        <a:pt x="61" y="130"/>
                      </a:lnTo>
                      <a:lnTo>
                        <a:pt x="66" y="158"/>
                      </a:lnTo>
                      <a:lnTo>
                        <a:pt x="70" y="191"/>
                      </a:lnTo>
                      <a:lnTo>
                        <a:pt x="71" y="239"/>
                      </a:lnTo>
                      <a:lnTo>
                        <a:pt x="72" y="311"/>
                      </a:lnTo>
                      <a:lnTo>
                        <a:pt x="73" y="400"/>
                      </a:lnTo>
                      <a:lnTo>
                        <a:pt x="75" y="502"/>
                      </a:lnTo>
                      <a:lnTo>
                        <a:pt x="77" y="610"/>
                      </a:lnTo>
                      <a:lnTo>
                        <a:pt x="81" y="719"/>
                      </a:lnTo>
                      <a:lnTo>
                        <a:pt x="84" y="823"/>
                      </a:lnTo>
                      <a:lnTo>
                        <a:pt x="91" y="916"/>
                      </a:lnTo>
                      <a:lnTo>
                        <a:pt x="99" y="992"/>
                      </a:lnTo>
                      <a:lnTo>
                        <a:pt x="109" y="1048"/>
                      </a:lnTo>
                      <a:lnTo>
                        <a:pt x="122" y="1075"/>
                      </a:lnTo>
                      <a:lnTo>
                        <a:pt x="138" y="1070"/>
                      </a:lnTo>
                      <a:lnTo>
                        <a:pt x="147" y="1039"/>
                      </a:lnTo>
                      <a:lnTo>
                        <a:pt x="153" y="986"/>
                      </a:lnTo>
                      <a:lnTo>
                        <a:pt x="157" y="915"/>
                      </a:lnTo>
                      <a:lnTo>
                        <a:pt x="157" y="829"/>
                      </a:lnTo>
                      <a:lnTo>
                        <a:pt x="156" y="734"/>
                      </a:lnTo>
                      <a:lnTo>
                        <a:pt x="152" y="635"/>
                      </a:lnTo>
                      <a:lnTo>
                        <a:pt x="148" y="535"/>
                      </a:lnTo>
                      <a:lnTo>
                        <a:pt x="145" y="438"/>
                      </a:lnTo>
                      <a:lnTo>
                        <a:pt x="141" y="351"/>
                      </a:lnTo>
                      <a:lnTo>
                        <a:pt x="138" y="276"/>
                      </a:lnTo>
                      <a:lnTo>
                        <a:pt x="137" y="218"/>
                      </a:lnTo>
                      <a:lnTo>
                        <a:pt x="138" y="184"/>
                      </a:lnTo>
                      <a:lnTo>
                        <a:pt x="140" y="161"/>
                      </a:lnTo>
                      <a:lnTo>
                        <a:pt x="140" y="140"/>
                      </a:lnTo>
                      <a:lnTo>
                        <a:pt x="140" y="121"/>
                      </a:lnTo>
                      <a:lnTo>
                        <a:pt x="140" y="103"/>
                      </a:lnTo>
                      <a:lnTo>
                        <a:pt x="140" y="87"/>
                      </a:lnTo>
                      <a:lnTo>
                        <a:pt x="140" y="71"/>
                      </a:lnTo>
                      <a:lnTo>
                        <a:pt x="140" y="56"/>
                      </a:lnTo>
                      <a:lnTo>
                        <a:pt x="141" y="44"/>
                      </a:lnTo>
                      <a:lnTo>
                        <a:pt x="142" y="31"/>
                      </a:lnTo>
                      <a:lnTo>
                        <a:pt x="145" y="19"/>
                      </a:lnTo>
                      <a:lnTo>
                        <a:pt x="148" y="10"/>
                      </a:lnTo>
                      <a:lnTo>
                        <a:pt x="153" y="0"/>
                      </a:lnTo>
                      <a:lnTo>
                        <a:pt x="153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50" name="Freeform 22"/>
                <p:cNvSpPr>
                  <a:spLocks/>
                </p:cNvSpPr>
                <p:nvPr/>
              </p:nvSpPr>
              <p:spPr bwMode="auto">
                <a:xfrm>
                  <a:off x="4093" y="3406"/>
                  <a:ext cx="229" cy="564"/>
                </a:xfrm>
                <a:custGeom>
                  <a:avLst/>
                  <a:gdLst/>
                  <a:ahLst/>
                  <a:cxnLst>
                    <a:cxn ang="0">
                      <a:pos x="687" y="0"/>
                    </a:cxn>
                    <a:cxn ang="0">
                      <a:pos x="686" y="5"/>
                    </a:cxn>
                    <a:cxn ang="0">
                      <a:pos x="686" y="20"/>
                    </a:cxn>
                    <a:cxn ang="0">
                      <a:pos x="684" y="44"/>
                    </a:cxn>
                    <a:cxn ang="0">
                      <a:pos x="682" y="76"/>
                    </a:cxn>
                    <a:cxn ang="0">
                      <a:pos x="677" y="114"/>
                    </a:cxn>
                    <a:cxn ang="0">
                      <a:pos x="670" y="159"/>
                    </a:cxn>
                    <a:cxn ang="0">
                      <a:pos x="660" y="209"/>
                    </a:cxn>
                    <a:cxn ang="0">
                      <a:pos x="647" y="262"/>
                    </a:cxn>
                    <a:cxn ang="0">
                      <a:pos x="632" y="318"/>
                    </a:cxn>
                    <a:cxn ang="0">
                      <a:pos x="611" y="376"/>
                    </a:cxn>
                    <a:cxn ang="0">
                      <a:pos x="586" y="434"/>
                    </a:cxn>
                    <a:cxn ang="0">
                      <a:pos x="557" y="493"/>
                    </a:cxn>
                    <a:cxn ang="0">
                      <a:pos x="520" y="552"/>
                    </a:cxn>
                    <a:cxn ang="0">
                      <a:pos x="480" y="612"/>
                    </a:cxn>
                    <a:cxn ang="0">
                      <a:pos x="436" y="676"/>
                    </a:cxn>
                    <a:cxn ang="0">
                      <a:pos x="389" y="738"/>
                    </a:cxn>
                    <a:cxn ang="0">
                      <a:pos x="342" y="802"/>
                    </a:cxn>
                    <a:cxn ang="0">
                      <a:pos x="295" y="866"/>
                    </a:cxn>
                    <a:cxn ang="0">
                      <a:pos x="249" y="929"/>
                    </a:cxn>
                    <a:cxn ang="0">
                      <a:pos x="206" y="989"/>
                    </a:cxn>
                    <a:cxn ang="0">
                      <a:pos x="167" y="1047"/>
                    </a:cxn>
                    <a:cxn ang="0">
                      <a:pos x="134" y="1102"/>
                    </a:cxn>
                    <a:cxn ang="0">
                      <a:pos x="106" y="1154"/>
                    </a:cxn>
                    <a:cxn ang="0">
                      <a:pos x="87" y="1200"/>
                    </a:cxn>
                    <a:cxn ang="0">
                      <a:pos x="72" y="1243"/>
                    </a:cxn>
                    <a:cxn ang="0">
                      <a:pos x="59" y="1285"/>
                    </a:cxn>
                    <a:cxn ang="0">
                      <a:pos x="47" y="1327"/>
                    </a:cxn>
                    <a:cxn ang="0">
                      <a:pos x="36" y="1366"/>
                    </a:cxn>
                    <a:cxn ang="0">
                      <a:pos x="26" y="1407"/>
                    </a:cxn>
                    <a:cxn ang="0">
                      <a:pos x="18" y="1446"/>
                    </a:cxn>
                    <a:cxn ang="0">
                      <a:pos x="11" y="1485"/>
                    </a:cxn>
                    <a:cxn ang="0">
                      <a:pos x="6" y="1526"/>
                    </a:cxn>
                    <a:cxn ang="0">
                      <a:pos x="2" y="1565"/>
                    </a:cxn>
                    <a:cxn ang="0">
                      <a:pos x="1" y="1607"/>
                    </a:cxn>
                    <a:cxn ang="0">
                      <a:pos x="0" y="1649"/>
                    </a:cxn>
                    <a:cxn ang="0">
                      <a:pos x="2" y="1693"/>
                    </a:cxn>
                  </a:cxnLst>
                  <a:rect l="0" t="0" r="r" b="b"/>
                  <a:pathLst>
                    <a:path w="687" h="1693">
                      <a:moveTo>
                        <a:pt x="687" y="0"/>
                      </a:moveTo>
                      <a:lnTo>
                        <a:pt x="686" y="5"/>
                      </a:lnTo>
                      <a:lnTo>
                        <a:pt x="686" y="20"/>
                      </a:lnTo>
                      <a:lnTo>
                        <a:pt x="684" y="44"/>
                      </a:lnTo>
                      <a:lnTo>
                        <a:pt x="682" y="76"/>
                      </a:lnTo>
                      <a:lnTo>
                        <a:pt x="677" y="114"/>
                      </a:lnTo>
                      <a:lnTo>
                        <a:pt x="670" y="159"/>
                      </a:lnTo>
                      <a:lnTo>
                        <a:pt x="660" y="209"/>
                      </a:lnTo>
                      <a:lnTo>
                        <a:pt x="647" y="262"/>
                      </a:lnTo>
                      <a:lnTo>
                        <a:pt x="632" y="318"/>
                      </a:lnTo>
                      <a:lnTo>
                        <a:pt x="611" y="376"/>
                      </a:lnTo>
                      <a:lnTo>
                        <a:pt x="586" y="434"/>
                      </a:lnTo>
                      <a:lnTo>
                        <a:pt x="557" y="493"/>
                      </a:lnTo>
                      <a:lnTo>
                        <a:pt x="520" y="552"/>
                      </a:lnTo>
                      <a:lnTo>
                        <a:pt x="480" y="612"/>
                      </a:lnTo>
                      <a:lnTo>
                        <a:pt x="436" y="676"/>
                      </a:lnTo>
                      <a:lnTo>
                        <a:pt x="389" y="738"/>
                      </a:lnTo>
                      <a:lnTo>
                        <a:pt x="342" y="802"/>
                      </a:lnTo>
                      <a:lnTo>
                        <a:pt x="295" y="866"/>
                      </a:lnTo>
                      <a:lnTo>
                        <a:pt x="249" y="929"/>
                      </a:lnTo>
                      <a:lnTo>
                        <a:pt x="206" y="989"/>
                      </a:lnTo>
                      <a:lnTo>
                        <a:pt x="167" y="1047"/>
                      </a:lnTo>
                      <a:lnTo>
                        <a:pt x="134" y="1102"/>
                      </a:lnTo>
                      <a:lnTo>
                        <a:pt x="106" y="1154"/>
                      </a:lnTo>
                      <a:lnTo>
                        <a:pt x="87" y="1200"/>
                      </a:lnTo>
                      <a:lnTo>
                        <a:pt x="72" y="1243"/>
                      </a:lnTo>
                      <a:lnTo>
                        <a:pt x="59" y="1285"/>
                      </a:lnTo>
                      <a:lnTo>
                        <a:pt x="47" y="1327"/>
                      </a:lnTo>
                      <a:lnTo>
                        <a:pt x="36" y="1366"/>
                      </a:lnTo>
                      <a:lnTo>
                        <a:pt x="26" y="1407"/>
                      </a:lnTo>
                      <a:lnTo>
                        <a:pt x="18" y="1446"/>
                      </a:lnTo>
                      <a:lnTo>
                        <a:pt x="11" y="1485"/>
                      </a:lnTo>
                      <a:lnTo>
                        <a:pt x="6" y="1526"/>
                      </a:lnTo>
                      <a:lnTo>
                        <a:pt x="2" y="1565"/>
                      </a:lnTo>
                      <a:lnTo>
                        <a:pt x="1" y="1607"/>
                      </a:lnTo>
                      <a:lnTo>
                        <a:pt x="0" y="1649"/>
                      </a:lnTo>
                      <a:lnTo>
                        <a:pt x="2" y="1693"/>
                      </a:lnTo>
                    </a:path>
                  </a:pathLst>
                </a:custGeom>
                <a:noFill/>
                <a:ln w="23813">
                  <a:solidFill>
                    <a:srgbClr val="D9D9D9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</p:grpSp>
      <p:grpSp>
        <p:nvGrpSpPr>
          <p:cNvPr id="153" name="Group 23"/>
          <p:cNvGrpSpPr>
            <a:grpSpLocks/>
          </p:cNvGrpSpPr>
          <p:nvPr/>
        </p:nvGrpSpPr>
        <p:grpSpPr bwMode="auto">
          <a:xfrm>
            <a:off x="4043338" y="3814770"/>
            <a:ext cx="1600200" cy="2114550"/>
            <a:chOff x="3456" y="2928"/>
            <a:chExt cx="1008" cy="1332"/>
          </a:xfrm>
        </p:grpSpPr>
        <p:grpSp>
          <p:nvGrpSpPr>
            <p:cNvPr id="154" name="Group 24"/>
            <p:cNvGrpSpPr>
              <a:grpSpLocks/>
            </p:cNvGrpSpPr>
            <p:nvPr/>
          </p:nvGrpSpPr>
          <p:grpSpPr bwMode="auto">
            <a:xfrm>
              <a:off x="3456" y="3072"/>
              <a:ext cx="1008" cy="1188"/>
              <a:chOff x="3456" y="3120"/>
              <a:chExt cx="1008" cy="1188"/>
            </a:xfrm>
          </p:grpSpPr>
          <p:sp>
            <p:nvSpPr>
              <p:cNvPr id="160" name="AutoShape 25" descr="Carvalho"/>
              <p:cNvSpPr>
                <a:spLocks noChangeArrowheads="1"/>
              </p:cNvSpPr>
              <p:nvPr/>
            </p:nvSpPr>
            <p:spPr bwMode="auto">
              <a:xfrm>
                <a:off x="3456" y="3120"/>
                <a:ext cx="1008" cy="720"/>
              </a:xfrm>
              <a:prstGeom prst="can">
                <a:avLst>
                  <a:gd name="adj" fmla="val 50000"/>
                </a:avLst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61" name="AutoShape 26"/>
              <p:cNvSpPr>
                <a:spLocks noChangeArrowheads="1"/>
              </p:cNvSpPr>
              <p:nvPr/>
            </p:nvSpPr>
            <p:spPr bwMode="auto">
              <a:xfrm rot="16200000">
                <a:off x="3504" y="3348"/>
                <a:ext cx="912" cy="1008"/>
              </a:xfrm>
              <a:prstGeom prst="flowChartOnlineStorag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5" name="Group 27"/>
            <p:cNvGrpSpPr>
              <a:grpSpLocks/>
            </p:cNvGrpSpPr>
            <p:nvPr/>
          </p:nvGrpSpPr>
          <p:grpSpPr bwMode="auto">
            <a:xfrm>
              <a:off x="3696" y="2928"/>
              <a:ext cx="492" cy="384"/>
              <a:chOff x="3696" y="2976"/>
              <a:chExt cx="492" cy="384"/>
            </a:xfrm>
          </p:grpSpPr>
          <p:grpSp>
            <p:nvGrpSpPr>
              <p:cNvPr id="156" name="Group 28"/>
              <p:cNvGrpSpPr>
                <a:grpSpLocks/>
              </p:cNvGrpSpPr>
              <p:nvPr/>
            </p:nvGrpSpPr>
            <p:grpSpPr bwMode="auto">
              <a:xfrm>
                <a:off x="3696" y="2976"/>
                <a:ext cx="432" cy="384"/>
                <a:chOff x="3696" y="2976"/>
                <a:chExt cx="432" cy="384"/>
              </a:xfrm>
            </p:grpSpPr>
            <p:sp>
              <p:nvSpPr>
                <p:cNvPr id="158" name="Rectangle 29"/>
                <p:cNvSpPr>
                  <a:spLocks noChangeArrowheads="1"/>
                </p:cNvSpPr>
                <p:nvPr/>
              </p:nvSpPr>
              <p:spPr bwMode="auto">
                <a:xfrm>
                  <a:off x="3696" y="3264"/>
                  <a:ext cx="96" cy="48"/>
                </a:xfrm>
                <a:prstGeom prst="rect">
                  <a:avLst/>
                </a:prstGeom>
                <a:solidFill>
                  <a:srgbClr val="EAEAEA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EAEAEA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  <p:sp>
              <p:nvSpPr>
                <p:cNvPr id="159" name="AutoShape 30"/>
                <p:cNvSpPr>
                  <a:spLocks noChangeArrowheads="1"/>
                </p:cNvSpPr>
                <p:nvPr/>
              </p:nvSpPr>
              <p:spPr bwMode="auto">
                <a:xfrm>
                  <a:off x="3792" y="2976"/>
                  <a:ext cx="336" cy="384"/>
                </a:xfrm>
                <a:prstGeom prst="can">
                  <a:avLst>
                    <a:gd name="adj" fmla="val 37503"/>
                  </a:avLst>
                </a:prstGeom>
                <a:solidFill>
                  <a:srgbClr val="EAEAEA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57" name="Rectangle 31"/>
              <p:cNvSpPr>
                <a:spLocks noChangeArrowheads="1"/>
              </p:cNvSpPr>
              <p:nvPr/>
            </p:nvSpPr>
            <p:spPr bwMode="auto">
              <a:xfrm>
                <a:off x="4092" y="3282"/>
                <a:ext cx="96" cy="48"/>
              </a:xfrm>
              <a:prstGeom prst="rect">
                <a:avLst/>
              </a:prstGeom>
              <a:solidFill>
                <a:srgbClr val="EAEAEA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EAEAEA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pt-BR"/>
              </a:p>
            </p:txBody>
          </p:sp>
        </p:grpSp>
      </p:grpSp>
      <p:grpSp>
        <p:nvGrpSpPr>
          <p:cNvPr id="162" name="Group 32"/>
          <p:cNvGrpSpPr>
            <a:grpSpLocks/>
          </p:cNvGrpSpPr>
          <p:nvPr/>
        </p:nvGrpSpPr>
        <p:grpSpPr bwMode="auto">
          <a:xfrm>
            <a:off x="6557938" y="3814770"/>
            <a:ext cx="1600200" cy="2114550"/>
            <a:chOff x="3456" y="2928"/>
            <a:chExt cx="1008" cy="1332"/>
          </a:xfrm>
        </p:grpSpPr>
        <p:grpSp>
          <p:nvGrpSpPr>
            <p:cNvPr id="163" name="Group 33"/>
            <p:cNvGrpSpPr>
              <a:grpSpLocks/>
            </p:cNvGrpSpPr>
            <p:nvPr/>
          </p:nvGrpSpPr>
          <p:grpSpPr bwMode="auto">
            <a:xfrm>
              <a:off x="3456" y="3072"/>
              <a:ext cx="1008" cy="1188"/>
              <a:chOff x="3456" y="3120"/>
              <a:chExt cx="1008" cy="1188"/>
            </a:xfrm>
          </p:grpSpPr>
          <p:sp>
            <p:nvSpPr>
              <p:cNvPr id="169" name="AutoShape 34" descr="Carvalho"/>
              <p:cNvSpPr>
                <a:spLocks noChangeArrowheads="1"/>
              </p:cNvSpPr>
              <p:nvPr/>
            </p:nvSpPr>
            <p:spPr bwMode="auto">
              <a:xfrm>
                <a:off x="3456" y="3120"/>
                <a:ext cx="1008" cy="720"/>
              </a:xfrm>
              <a:prstGeom prst="can">
                <a:avLst>
                  <a:gd name="adj" fmla="val 50000"/>
                </a:avLst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70" name="AutoShape 35"/>
              <p:cNvSpPr>
                <a:spLocks noChangeArrowheads="1"/>
              </p:cNvSpPr>
              <p:nvPr/>
            </p:nvSpPr>
            <p:spPr bwMode="auto">
              <a:xfrm rot="16200000">
                <a:off x="3504" y="3348"/>
                <a:ext cx="912" cy="1008"/>
              </a:xfrm>
              <a:prstGeom prst="flowChartOnlineStorag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64" name="Group 36"/>
            <p:cNvGrpSpPr>
              <a:grpSpLocks/>
            </p:cNvGrpSpPr>
            <p:nvPr/>
          </p:nvGrpSpPr>
          <p:grpSpPr bwMode="auto">
            <a:xfrm>
              <a:off x="3696" y="2928"/>
              <a:ext cx="492" cy="384"/>
              <a:chOff x="3696" y="2976"/>
              <a:chExt cx="492" cy="384"/>
            </a:xfrm>
          </p:grpSpPr>
          <p:grpSp>
            <p:nvGrpSpPr>
              <p:cNvPr id="165" name="Group 37"/>
              <p:cNvGrpSpPr>
                <a:grpSpLocks/>
              </p:cNvGrpSpPr>
              <p:nvPr/>
            </p:nvGrpSpPr>
            <p:grpSpPr bwMode="auto">
              <a:xfrm>
                <a:off x="3696" y="2976"/>
                <a:ext cx="432" cy="384"/>
                <a:chOff x="3696" y="2976"/>
                <a:chExt cx="432" cy="384"/>
              </a:xfrm>
            </p:grpSpPr>
            <p:sp>
              <p:nvSpPr>
                <p:cNvPr id="167" name="Rectangle 38"/>
                <p:cNvSpPr>
                  <a:spLocks noChangeArrowheads="1"/>
                </p:cNvSpPr>
                <p:nvPr/>
              </p:nvSpPr>
              <p:spPr bwMode="auto">
                <a:xfrm>
                  <a:off x="3696" y="3264"/>
                  <a:ext cx="96" cy="48"/>
                </a:xfrm>
                <a:prstGeom prst="rect">
                  <a:avLst/>
                </a:prstGeom>
                <a:solidFill>
                  <a:srgbClr val="EAEAEA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EAEAEA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  <p:sp>
              <p:nvSpPr>
                <p:cNvPr id="168" name="AutoShape 39"/>
                <p:cNvSpPr>
                  <a:spLocks noChangeArrowheads="1"/>
                </p:cNvSpPr>
                <p:nvPr/>
              </p:nvSpPr>
              <p:spPr bwMode="auto">
                <a:xfrm>
                  <a:off x="3792" y="2976"/>
                  <a:ext cx="336" cy="384"/>
                </a:xfrm>
                <a:prstGeom prst="can">
                  <a:avLst>
                    <a:gd name="adj" fmla="val 37503"/>
                  </a:avLst>
                </a:prstGeom>
                <a:solidFill>
                  <a:srgbClr val="EAEAEA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66" name="Rectangle 40"/>
              <p:cNvSpPr>
                <a:spLocks noChangeArrowheads="1"/>
              </p:cNvSpPr>
              <p:nvPr/>
            </p:nvSpPr>
            <p:spPr bwMode="auto">
              <a:xfrm>
                <a:off x="4092" y="3282"/>
                <a:ext cx="96" cy="48"/>
              </a:xfrm>
              <a:prstGeom prst="rect">
                <a:avLst/>
              </a:prstGeom>
              <a:solidFill>
                <a:srgbClr val="EAEAEA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EAEAEA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pt-BR"/>
              </a:p>
            </p:txBody>
          </p:sp>
        </p:grpSp>
      </p:grpSp>
      <p:sp>
        <p:nvSpPr>
          <p:cNvPr id="171" name="Freeform 41"/>
          <p:cNvSpPr>
            <a:spLocks/>
          </p:cNvSpPr>
          <p:nvPr/>
        </p:nvSpPr>
        <p:spPr bwMode="auto">
          <a:xfrm>
            <a:off x="3147988" y="4233870"/>
            <a:ext cx="1371600" cy="1011238"/>
          </a:xfrm>
          <a:custGeom>
            <a:avLst/>
            <a:gdLst/>
            <a:ahLst/>
            <a:cxnLst>
              <a:cxn ang="0">
                <a:pos x="0" y="618"/>
              </a:cxn>
              <a:cxn ang="0">
                <a:pos x="156" y="624"/>
              </a:cxn>
              <a:cxn ang="0">
                <a:pos x="372" y="570"/>
              </a:cxn>
              <a:cxn ang="0">
                <a:pos x="456" y="540"/>
              </a:cxn>
              <a:cxn ang="0">
                <a:pos x="492" y="528"/>
              </a:cxn>
              <a:cxn ang="0">
                <a:pos x="636" y="438"/>
              </a:cxn>
              <a:cxn ang="0">
                <a:pos x="702" y="372"/>
              </a:cxn>
              <a:cxn ang="0">
                <a:pos x="762" y="294"/>
              </a:cxn>
              <a:cxn ang="0">
                <a:pos x="792" y="234"/>
              </a:cxn>
              <a:cxn ang="0">
                <a:pos x="840" y="78"/>
              </a:cxn>
              <a:cxn ang="0">
                <a:pos x="864" y="0"/>
              </a:cxn>
            </a:cxnLst>
            <a:rect l="0" t="0" r="r" b="b"/>
            <a:pathLst>
              <a:path w="864" h="637">
                <a:moveTo>
                  <a:pt x="0" y="618"/>
                </a:moveTo>
                <a:cubicBezTo>
                  <a:pt x="57" y="637"/>
                  <a:pt x="87" y="628"/>
                  <a:pt x="156" y="624"/>
                </a:cubicBezTo>
                <a:cubicBezTo>
                  <a:pt x="230" y="615"/>
                  <a:pt x="304" y="599"/>
                  <a:pt x="372" y="570"/>
                </a:cubicBezTo>
                <a:cubicBezTo>
                  <a:pt x="398" y="559"/>
                  <a:pt x="429" y="549"/>
                  <a:pt x="456" y="540"/>
                </a:cubicBezTo>
                <a:cubicBezTo>
                  <a:pt x="468" y="536"/>
                  <a:pt x="492" y="528"/>
                  <a:pt x="492" y="528"/>
                </a:cubicBezTo>
                <a:cubicBezTo>
                  <a:pt x="536" y="495"/>
                  <a:pt x="596" y="478"/>
                  <a:pt x="636" y="438"/>
                </a:cubicBezTo>
                <a:cubicBezTo>
                  <a:pt x="656" y="418"/>
                  <a:pt x="678" y="388"/>
                  <a:pt x="702" y="372"/>
                </a:cubicBezTo>
                <a:cubicBezTo>
                  <a:pt x="720" y="346"/>
                  <a:pt x="752" y="325"/>
                  <a:pt x="762" y="294"/>
                </a:cubicBezTo>
                <a:cubicBezTo>
                  <a:pt x="769" y="272"/>
                  <a:pt x="779" y="253"/>
                  <a:pt x="792" y="234"/>
                </a:cubicBezTo>
                <a:cubicBezTo>
                  <a:pt x="805" y="181"/>
                  <a:pt x="827" y="132"/>
                  <a:pt x="840" y="78"/>
                </a:cubicBezTo>
                <a:cubicBezTo>
                  <a:pt x="846" y="55"/>
                  <a:pt x="847" y="17"/>
                  <a:pt x="864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2" name="Freeform 42"/>
          <p:cNvSpPr>
            <a:spLocks/>
          </p:cNvSpPr>
          <p:nvPr/>
        </p:nvSpPr>
        <p:spPr bwMode="auto">
          <a:xfrm>
            <a:off x="5167288" y="4233870"/>
            <a:ext cx="1866900" cy="609600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108" y="36"/>
              </a:cxn>
              <a:cxn ang="0">
                <a:pos x="156" y="90"/>
              </a:cxn>
              <a:cxn ang="0">
                <a:pos x="258" y="198"/>
              </a:cxn>
              <a:cxn ang="0">
                <a:pos x="420" y="318"/>
              </a:cxn>
              <a:cxn ang="0">
                <a:pos x="558" y="384"/>
              </a:cxn>
              <a:cxn ang="0">
                <a:pos x="750" y="378"/>
              </a:cxn>
              <a:cxn ang="0">
                <a:pos x="966" y="282"/>
              </a:cxn>
              <a:cxn ang="0">
                <a:pos x="1032" y="216"/>
              </a:cxn>
              <a:cxn ang="0">
                <a:pos x="1068" y="162"/>
              </a:cxn>
              <a:cxn ang="0">
                <a:pos x="1098" y="102"/>
              </a:cxn>
              <a:cxn ang="0">
                <a:pos x="1128" y="24"/>
              </a:cxn>
              <a:cxn ang="0">
                <a:pos x="1176" y="0"/>
              </a:cxn>
            </a:cxnLst>
            <a:rect l="0" t="0" r="r" b="b"/>
            <a:pathLst>
              <a:path w="1176" h="384">
                <a:moveTo>
                  <a:pt x="0" y="24"/>
                </a:moveTo>
                <a:cubicBezTo>
                  <a:pt x="36" y="26"/>
                  <a:pt x="77" y="18"/>
                  <a:pt x="108" y="36"/>
                </a:cubicBezTo>
                <a:cubicBezTo>
                  <a:pt x="137" y="52"/>
                  <a:pt x="136" y="60"/>
                  <a:pt x="156" y="90"/>
                </a:cubicBezTo>
                <a:cubicBezTo>
                  <a:pt x="180" y="127"/>
                  <a:pt x="220" y="172"/>
                  <a:pt x="258" y="198"/>
                </a:cubicBezTo>
                <a:cubicBezTo>
                  <a:pt x="294" y="252"/>
                  <a:pt x="359" y="298"/>
                  <a:pt x="420" y="318"/>
                </a:cubicBezTo>
                <a:cubicBezTo>
                  <a:pt x="464" y="351"/>
                  <a:pt x="507" y="367"/>
                  <a:pt x="558" y="384"/>
                </a:cubicBezTo>
                <a:cubicBezTo>
                  <a:pt x="622" y="382"/>
                  <a:pt x="686" y="381"/>
                  <a:pt x="750" y="378"/>
                </a:cubicBezTo>
                <a:cubicBezTo>
                  <a:pt x="820" y="374"/>
                  <a:pt x="916" y="332"/>
                  <a:pt x="966" y="282"/>
                </a:cubicBezTo>
                <a:cubicBezTo>
                  <a:pt x="986" y="262"/>
                  <a:pt x="1008" y="232"/>
                  <a:pt x="1032" y="216"/>
                </a:cubicBezTo>
                <a:cubicBezTo>
                  <a:pt x="1046" y="195"/>
                  <a:pt x="1050" y="180"/>
                  <a:pt x="1068" y="162"/>
                </a:cubicBezTo>
                <a:cubicBezTo>
                  <a:pt x="1077" y="124"/>
                  <a:pt x="1069" y="145"/>
                  <a:pt x="1098" y="102"/>
                </a:cubicBezTo>
                <a:cubicBezTo>
                  <a:pt x="1113" y="79"/>
                  <a:pt x="1110" y="46"/>
                  <a:pt x="1128" y="24"/>
                </a:cubicBezTo>
                <a:cubicBezTo>
                  <a:pt x="1139" y="10"/>
                  <a:pt x="1161" y="8"/>
                  <a:pt x="1176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3" name="Freeform 43"/>
          <p:cNvSpPr>
            <a:spLocks/>
          </p:cNvSpPr>
          <p:nvPr/>
        </p:nvSpPr>
        <p:spPr bwMode="auto">
          <a:xfrm>
            <a:off x="3167038" y="4271970"/>
            <a:ext cx="4495800" cy="1279525"/>
          </a:xfrm>
          <a:custGeom>
            <a:avLst/>
            <a:gdLst/>
            <a:ahLst/>
            <a:cxnLst>
              <a:cxn ang="0">
                <a:pos x="0" y="642"/>
              </a:cxn>
              <a:cxn ang="0">
                <a:pos x="372" y="666"/>
              </a:cxn>
              <a:cxn ang="0">
                <a:pos x="528" y="708"/>
              </a:cxn>
              <a:cxn ang="0">
                <a:pos x="678" y="738"/>
              </a:cxn>
              <a:cxn ang="0">
                <a:pos x="942" y="786"/>
              </a:cxn>
              <a:cxn ang="0">
                <a:pos x="1086" y="804"/>
              </a:cxn>
              <a:cxn ang="0">
                <a:pos x="1848" y="786"/>
              </a:cxn>
              <a:cxn ang="0">
                <a:pos x="1968" y="774"/>
              </a:cxn>
              <a:cxn ang="0">
                <a:pos x="2112" y="762"/>
              </a:cxn>
              <a:cxn ang="0">
                <a:pos x="2220" y="726"/>
              </a:cxn>
              <a:cxn ang="0">
                <a:pos x="2328" y="654"/>
              </a:cxn>
              <a:cxn ang="0">
                <a:pos x="2376" y="624"/>
              </a:cxn>
              <a:cxn ang="0">
                <a:pos x="2490" y="522"/>
              </a:cxn>
              <a:cxn ang="0">
                <a:pos x="2568" y="432"/>
              </a:cxn>
              <a:cxn ang="0">
                <a:pos x="2592" y="396"/>
              </a:cxn>
              <a:cxn ang="0">
                <a:pos x="2676" y="258"/>
              </a:cxn>
              <a:cxn ang="0">
                <a:pos x="2700" y="210"/>
              </a:cxn>
              <a:cxn ang="0">
                <a:pos x="2784" y="78"/>
              </a:cxn>
              <a:cxn ang="0">
                <a:pos x="2832" y="0"/>
              </a:cxn>
            </a:cxnLst>
            <a:rect l="0" t="0" r="r" b="b"/>
            <a:pathLst>
              <a:path w="2832" h="806">
                <a:moveTo>
                  <a:pt x="0" y="642"/>
                </a:moveTo>
                <a:cubicBezTo>
                  <a:pt x="130" y="652"/>
                  <a:pt x="241" y="662"/>
                  <a:pt x="372" y="666"/>
                </a:cubicBezTo>
                <a:cubicBezTo>
                  <a:pt x="424" y="676"/>
                  <a:pt x="478" y="691"/>
                  <a:pt x="528" y="708"/>
                </a:cubicBezTo>
                <a:cubicBezTo>
                  <a:pt x="573" y="723"/>
                  <a:pt x="630" y="729"/>
                  <a:pt x="678" y="738"/>
                </a:cubicBezTo>
                <a:cubicBezTo>
                  <a:pt x="766" y="754"/>
                  <a:pt x="852" y="777"/>
                  <a:pt x="942" y="786"/>
                </a:cubicBezTo>
                <a:cubicBezTo>
                  <a:pt x="991" y="798"/>
                  <a:pt x="1035" y="800"/>
                  <a:pt x="1086" y="804"/>
                </a:cubicBezTo>
                <a:cubicBezTo>
                  <a:pt x="1680" y="797"/>
                  <a:pt x="1426" y="806"/>
                  <a:pt x="1848" y="786"/>
                </a:cubicBezTo>
                <a:cubicBezTo>
                  <a:pt x="1888" y="784"/>
                  <a:pt x="1928" y="777"/>
                  <a:pt x="1968" y="774"/>
                </a:cubicBezTo>
                <a:cubicBezTo>
                  <a:pt x="2016" y="770"/>
                  <a:pt x="2112" y="762"/>
                  <a:pt x="2112" y="762"/>
                </a:cubicBezTo>
                <a:cubicBezTo>
                  <a:pt x="2146" y="745"/>
                  <a:pt x="2188" y="745"/>
                  <a:pt x="2220" y="726"/>
                </a:cubicBezTo>
                <a:cubicBezTo>
                  <a:pt x="2257" y="704"/>
                  <a:pt x="2291" y="677"/>
                  <a:pt x="2328" y="654"/>
                </a:cubicBezTo>
                <a:cubicBezTo>
                  <a:pt x="2353" y="638"/>
                  <a:pt x="2353" y="647"/>
                  <a:pt x="2376" y="624"/>
                </a:cubicBezTo>
                <a:cubicBezTo>
                  <a:pt x="2412" y="588"/>
                  <a:pt x="2451" y="556"/>
                  <a:pt x="2490" y="522"/>
                </a:cubicBezTo>
                <a:cubicBezTo>
                  <a:pt x="2520" y="496"/>
                  <a:pt x="2540" y="460"/>
                  <a:pt x="2568" y="432"/>
                </a:cubicBezTo>
                <a:cubicBezTo>
                  <a:pt x="2581" y="393"/>
                  <a:pt x="2564" y="435"/>
                  <a:pt x="2592" y="396"/>
                </a:cubicBezTo>
                <a:cubicBezTo>
                  <a:pt x="2623" y="353"/>
                  <a:pt x="2646" y="302"/>
                  <a:pt x="2676" y="258"/>
                </a:cubicBezTo>
                <a:cubicBezTo>
                  <a:pt x="2686" y="243"/>
                  <a:pt x="2692" y="226"/>
                  <a:pt x="2700" y="210"/>
                </a:cubicBezTo>
                <a:cubicBezTo>
                  <a:pt x="2723" y="164"/>
                  <a:pt x="2761" y="125"/>
                  <a:pt x="2784" y="78"/>
                </a:cubicBezTo>
                <a:cubicBezTo>
                  <a:pt x="2799" y="48"/>
                  <a:pt x="2808" y="24"/>
                  <a:pt x="2832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74" name="Object 44"/>
          <p:cNvGraphicFramePr>
            <a:graphicFrameLocks noChangeAspect="1"/>
          </p:cNvGraphicFramePr>
          <p:nvPr/>
        </p:nvGraphicFramePr>
        <p:xfrm>
          <a:off x="6829401" y="2462220"/>
          <a:ext cx="1042987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lip" r:id="rId4" imgW="1269720" imgH="2286000" progId="MS_ClipArt_Gallery.2">
                  <p:embed/>
                </p:oleObj>
              </mc:Choice>
              <mc:Fallback>
                <p:oleObj name="Clip" r:id="rId4" imgW="1269720" imgH="2286000" progId="MS_ClipArt_Gallery.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01" y="2462220"/>
                        <a:ext cx="1042987" cy="187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" name="Object 45"/>
          <p:cNvGraphicFramePr>
            <a:graphicFrameLocks noChangeAspect="1"/>
          </p:cNvGraphicFramePr>
          <p:nvPr/>
        </p:nvGraphicFramePr>
        <p:xfrm>
          <a:off x="4319563" y="2471745"/>
          <a:ext cx="1042988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lip" r:id="rId6" imgW="1269720" imgH="2286000" progId="MS_ClipArt_Gallery.2">
                  <p:embed/>
                </p:oleObj>
              </mc:Choice>
              <mc:Fallback>
                <p:oleObj name="Clip" r:id="rId6" imgW="1269720" imgH="2286000" progId="MS_ClipArt_Gallery.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563" y="2471745"/>
                        <a:ext cx="1042988" cy="187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7" name="Group 47"/>
          <p:cNvGrpSpPr>
            <a:grpSpLocks/>
          </p:cNvGrpSpPr>
          <p:nvPr/>
        </p:nvGrpSpPr>
        <p:grpSpPr bwMode="auto">
          <a:xfrm>
            <a:off x="4343375" y="2498732"/>
            <a:ext cx="996950" cy="1806575"/>
            <a:chOff x="2088" y="1584"/>
            <a:chExt cx="792" cy="1436"/>
          </a:xfrm>
        </p:grpSpPr>
        <p:grpSp>
          <p:nvGrpSpPr>
            <p:cNvPr id="246" name="Group 48"/>
            <p:cNvGrpSpPr>
              <a:grpSpLocks/>
            </p:cNvGrpSpPr>
            <p:nvPr/>
          </p:nvGrpSpPr>
          <p:grpSpPr bwMode="auto">
            <a:xfrm>
              <a:off x="2304" y="2683"/>
              <a:ext cx="358" cy="337"/>
              <a:chOff x="1756" y="2735"/>
              <a:chExt cx="358" cy="337"/>
            </a:xfrm>
          </p:grpSpPr>
          <p:grpSp>
            <p:nvGrpSpPr>
              <p:cNvPr id="263" name="Group 49"/>
              <p:cNvGrpSpPr>
                <a:grpSpLocks/>
              </p:cNvGrpSpPr>
              <p:nvPr/>
            </p:nvGrpSpPr>
            <p:grpSpPr bwMode="auto">
              <a:xfrm>
                <a:off x="1756" y="2735"/>
                <a:ext cx="358" cy="337"/>
                <a:chOff x="1756" y="2735"/>
                <a:chExt cx="358" cy="337"/>
              </a:xfrm>
            </p:grpSpPr>
            <p:grpSp>
              <p:nvGrpSpPr>
                <p:cNvPr id="269" name="Group 50"/>
                <p:cNvGrpSpPr>
                  <a:grpSpLocks/>
                </p:cNvGrpSpPr>
                <p:nvPr/>
              </p:nvGrpSpPr>
              <p:grpSpPr bwMode="auto">
                <a:xfrm>
                  <a:off x="1846" y="2995"/>
                  <a:ext cx="195" cy="77"/>
                  <a:chOff x="1846" y="2995"/>
                  <a:chExt cx="195" cy="77"/>
                </a:xfrm>
              </p:grpSpPr>
              <p:sp>
                <p:nvSpPr>
                  <p:cNvPr id="278" name="Freeform 51"/>
                  <p:cNvSpPr>
                    <a:spLocks/>
                  </p:cNvSpPr>
                  <p:nvPr/>
                </p:nvSpPr>
                <p:spPr bwMode="auto">
                  <a:xfrm>
                    <a:off x="1846" y="2995"/>
                    <a:ext cx="195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9" y="123"/>
                      </a:cxn>
                      <a:cxn ang="0">
                        <a:pos x="86" y="130"/>
                      </a:cxn>
                      <a:cxn ang="0">
                        <a:pos x="95" y="136"/>
                      </a:cxn>
                      <a:cxn ang="0">
                        <a:pos x="107" y="140"/>
                      </a:cxn>
                      <a:cxn ang="0">
                        <a:pos x="120" y="146"/>
                      </a:cxn>
                      <a:cxn ang="0">
                        <a:pos x="136" y="149"/>
                      </a:cxn>
                      <a:cxn ang="0">
                        <a:pos x="148" y="150"/>
                      </a:cxn>
                      <a:cxn ang="0">
                        <a:pos x="161" y="152"/>
                      </a:cxn>
                      <a:cxn ang="0">
                        <a:pos x="174" y="153"/>
                      </a:cxn>
                      <a:cxn ang="0">
                        <a:pos x="191" y="155"/>
                      </a:cxn>
                      <a:cxn ang="0">
                        <a:pos x="202" y="155"/>
                      </a:cxn>
                      <a:cxn ang="0">
                        <a:pos x="218" y="153"/>
                      </a:cxn>
                      <a:cxn ang="0">
                        <a:pos x="232" y="152"/>
                      </a:cxn>
                      <a:cxn ang="0">
                        <a:pos x="247" y="150"/>
                      </a:cxn>
                      <a:cxn ang="0">
                        <a:pos x="260" y="149"/>
                      </a:cxn>
                      <a:cxn ang="0">
                        <a:pos x="274" y="145"/>
                      </a:cxn>
                      <a:cxn ang="0">
                        <a:pos x="287" y="142"/>
                      </a:cxn>
                      <a:cxn ang="0">
                        <a:pos x="298" y="136"/>
                      </a:cxn>
                      <a:cxn ang="0">
                        <a:pos x="308" y="129"/>
                      </a:cxn>
                      <a:cxn ang="0">
                        <a:pos x="312" y="125"/>
                      </a:cxn>
                      <a:cxn ang="0">
                        <a:pos x="318" y="119"/>
                      </a:cxn>
                      <a:cxn ang="0">
                        <a:pos x="391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91" h="155">
                        <a:moveTo>
                          <a:pt x="0" y="0"/>
                        </a:moveTo>
                        <a:lnTo>
                          <a:pt x="79" y="123"/>
                        </a:lnTo>
                        <a:lnTo>
                          <a:pt x="86" y="130"/>
                        </a:lnTo>
                        <a:lnTo>
                          <a:pt x="95" y="136"/>
                        </a:lnTo>
                        <a:lnTo>
                          <a:pt x="107" y="140"/>
                        </a:lnTo>
                        <a:lnTo>
                          <a:pt x="120" y="146"/>
                        </a:lnTo>
                        <a:lnTo>
                          <a:pt x="136" y="149"/>
                        </a:lnTo>
                        <a:lnTo>
                          <a:pt x="148" y="150"/>
                        </a:lnTo>
                        <a:lnTo>
                          <a:pt x="161" y="152"/>
                        </a:lnTo>
                        <a:lnTo>
                          <a:pt x="174" y="153"/>
                        </a:lnTo>
                        <a:lnTo>
                          <a:pt x="191" y="155"/>
                        </a:lnTo>
                        <a:lnTo>
                          <a:pt x="202" y="155"/>
                        </a:lnTo>
                        <a:lnTo>
                          <a:pt x="218" y="153"/>
                        </a:lnTo>
                        <a:lnTo>
                          <a:pt x="232" y="152"/>
                        </a:lnTo>
                        <a:lnTo>
                          <a:pt x="247" y="150"/>
                        </a:lnTo>
                        <a:lnTo>
                          <a:pt x="260" y="149"/>
                        </a:lnTo>
                        <a:lnTo>
                          <a:pt x="274" y="145"/>
                        </a:lnTo>
                        <a:lnTo>
                          <a:pt x="287" y="142"/>
                        </a:lnTo>
                        <a:lnTo>
                          <a:pt x="298" y="136"/>
                        </a:lnTo>
                        <a:lnTo>
                          <a:pt x="308" y="129"/>
                        </a:lnTo>
                        <a:lnTo>
                          <a:pt x="312" y="125"/>
                        </a:lnTo>
                        <a:lnTo>
                          <a:pt x="318" y="119"/>
                        </a:lnTo>
                        <a:lnTo>
                          <a:pt x="391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79" name="Freeform 52"/>
                  <p:cNvSpPr>
                    <a:spLocks/>
                  </p:cNvSpPr>
                  <p:nvPr/>
                </p:nvSpPr>
                <p:spPr bwMode="auto">
                  <a:xfrm>
                    <a:off x="1876" y="2995"/>
                    <a:ext cx="87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8" y="140"/>
                      </a:cxn>
                      <a:cxn ang="0">
                        <a:pos x="58" y="146"/>
                      </a:cxn>
                      <a:cxn ang="0">
                        <a:pos x="74" y="149"/>
                      </a:cxn>
                      <a:cxn ang="0">
                        <a:pos x="86" y="150"/>
                      </a:cxn>
                      <a:cxn ang="0">
                        <a:pos x="99" y="152"/>
                      </a:cxn>
                      <a:cxn ang="0">
                        <a:pos x="112" y="153"/>
                      </a:cxn>
                      <a:cxn ang="0">
                        <a:pos x="129" y="155"/>
                      </a:cxn>
                      <a:cxn ang="0">
                        <a:pos x="140" y="155"/>
                      </a:cxn>
                      <a:cxn ang="0">
                        <a:pos x="156" y="153"/>
                      </a:cxn>
                      <a:cxn ang="0">
                        <a:pos x="174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74" h="155">
                        <a:moveTo>
                          <a:pt x="0" y="0"/>
                        </a:moveTo>
                        <a:lnTo>
                          <a:pt x="48" y="140"/>
                        </a:lnTo>
                        <a:lnTo>
                          <a:pt x="58" y="146"/>
                        </a:lnTo>
                        <a:lnTo>
                          <a:pt x="74" y="149"/>
                        </a:lnTo>
                        <a:lnTo>
                          <a:pt x="86" y="150"/>
                        </a:lnTo>
                        <a:lnTo>
                          <a:pt x="99" y="152"/>
                        </a:lnTo>
                        <a:lnTo>
                          <a:pt x="112" y="153"/>
                        </a:lnTo>
                        <a:lnTo>
                          <a:pt x="129" y="155"/>
                        </a:lnTo>
                        <a:lnTo>
                          <a:pt x="140" y="155"/>
                        </a:lnTo>
                        <a:lnTo>
                          <a:pt x="156" y="153"/>
                        </a:lnTo>
                        <a:lnTo>
                          <a:pt x="17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04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grpSp>
              <p:nvGrpSpPr>
                <p:cNvPr id="270" name="Group 53"/>
                <p:cNvGrpSpPr>
                  <a:grpSpLocks/>
                </p:cNvGrpSpPr>
                <p:nvPr/>
              </p:nvGrpSpPr>
              <p:grpSpPr bwMode="auto">
                <a:xfrm>
                  <a:off x="1756" y="2735"/>
                  <a:ext cx="358" cy="281"/>
                  <a:chOff x="1756" y="2735"/>
                  <a:chExt cx="358" cy="281"/>
                </a:xfrm>
              </p:grpSpPr>
              <p:sp>
                <p:nvSpPr>
                  <p:cNvPr id="271" name="Freeform 54"/>
                  <p:cNvSpPr>
                    <a:spLocks/>
                  </p:cNvSpPr>
                  <p:nvPr/>
                </p:nvSpPr>
                <p:spPr bwMode="auto">
                  <a:xfrm>
                    <a:off x="1756" y="2735"/>
                    <a:ext cx="358" cy="281"/>
                  </a:xfrm>
                  <a:custGeom>
                    <a:avLst/>
                    <a:gdLst/>
                    <a:ahLst/>
                    <a:cxnLst>
                      <a:cxn ang="0">
                        <a:pos x="16" y="15"/>
                      </a:cxn>
                      <a:cxn ang="0">
                        <a:pos x="19" y="29"/>
                      </a:cxn>
                      <a:cxn ang="0">
                        <a:pos x="17" y="57"/>
                      </a:cxn>
                      <a:cxn ang="0">
                        <a:pos x="9" y="74"/>
                      </a:cxn>
                      <a:cxn ang="0">
                        <a:pos x="4" y="98"/>
                      </a:cxn>
                      <a:cxn ang="0">
                        <a:pos x="13" y="116"/>
                      </a:cxn>
                      <a:cxn ang="0">
                        <a:pos x="26" y="137"/>
                      </a:cxn>
                      <a:cxn ang="0">
                        <a:pos x="23" y="152"/>
                      </a:cxn>
                      <a:cxn ang="0">
                        <a:pos x="10" y="169"/>
                      </a:cxn>
                      <a:cxn ang="0">
                        <a:pos x="4" y="184"/>
                      </a:cxn>
                      <a:cxn ang="0">
                        <a:pos x="14" y="203"/>
                      </a:cxn>
                      <a:cxn ang="0">
                        <a:pos x="23" y="217"/>
                      </a:cxn>
                      <a:cxn ang="0">
                        <a:pos x="23" y="235"/>
                      </a:cxn>
                      <a:cxn ang="0">
                        <a:pos x="9" y="252"/>
                      </a:cxn>
                      <a:cxn ang="0">
                        <a:pos x="0" y="272"/>
                      </a:cxn>
                      <a:cxn ang="0">
                        <a:pos x="10" y="291"/>
                      </a:cxn>
                      <a:cxn ang="0">
                        <a:pos x="25" y="309"/>
                      </a:cxn>
                      <a:cxn ang="0">
                        <a:pos x="25" y="337"/>
                      </a:cxn>
                      <a:cxn ang="0">
                        <a:pos x="14" y="355"/>
                      </a:cxn>
                      <a:cxn ang="0">
                        <a:pos x="16" y="370"/>
                      </a:cxn>
                      <a:cxn ang="0">
                        <a:pos x="33" y="390"/>
                      </a:cxn>
                      <a:cxn ang="0">
                        <a:pos x="84" y="448"/>
                      </a:cxn>
                      <a:cxn ang="0">
                        <a:pos x="130" y="492"/>
                      </a:cxn>
                      <a:cxn ang="0">
                        <a:pos x="170" y="516"/>
                      </a:cxn>
                      <a:cxn ang="0">
                        <a:pos x="245" y="548"/>
                      </a:cxn>
                      <a:cxn ang="0">
                        <a:pos x="314" y="559"/>
                      </a:cxn>
                      <a:cxn ang="0">
                        <a:pos x="410" y="559"/>
                      </a:cxn>
                      <a:cxn ang="0">
                        <a:pos x="490" y="552"/>
                      </a:cxn>
                      <a:cxn ang="0">
                        <a:pos x="546" y="536"/>
                      </a:cxn>
                      <a:cxn ang="0">
                        <a:pos x="583" y="515"/>
                      </a:cxn>
                      <a:cxn ang="0">
                        <a:pos x="610" y="492"/>
                      </a:cxn>
                      <a:cxn ang="0">
                        <a:pos x="685" y="385"/>
                      </a:cxn>
                      <a:cxn ang="0">
                        <a:pos x="701" y="350"/>
                      </a:cxn>
                      <a:cxn ang="0">
                        <a:pos x="702" y="334"/>
                      </a:cxn>
                      <a:cxn ang="0">
                        <a:pos x="692" y="317"/>
                      </a:cxn>
                      <a:cxn ang="0">
                        <a:pos x="692" y="298"/>
                      </a:cxn>
                      <a:cxn ang="0">
                        <a:pos x="701" y="283"/>
                      </a:cxn>
                      <a:cxn ang="0">
                        <a:pos x="712" y="266"/>
                      </a:cxn>
                      <a:cxn ang="0">
                        <a:pos x="715" y="247"/>
                      </a:cxn>
                      <a:cxn ang="0">
                        <a:pos x="706" y="230"/>
                      </a:cxn>
                      <a:cxn ang="0">
                        <a:pos x="695" y="215"/>
                      </a:cxn>
                      <a:cxn ang="0">
                        <a:pos x="695" y="198"/>
                      </a:cxn>
                      <a:cxn ang="0">
                        <a:pos x="709" y="179"/>
                      </a:cxn>
                      <a:cxn ang="0">
                        <a:pos x="712" y="157"/>
                      </a:cxn>
                      <a:cxn ang="0">
                        <a:pos x="701" y="137"/>
                      </a:cxn>
                      <a:cxn ang="0">
                        <a:pos x="695" y="121"/>
                      </a:cxn>
                      <a:cxn ang="0">
                        <a:pos x="702" y="101"/>
                      </a:cxn>
                      <a:cxn ang="0">
                        <a:pos x="712" y="88"/>
                      </a:cxn>
                      <a:cxn ang="0">
                        <a:pos x="716" y="68"/>
                      </a:cxn>
                      <a:cxn ang="0">
                        <a:pos x="708" y="52"/>
                      </a:cxn>
                      <a:cxn ang="0">
                        <a:pos x="698" y="32"/>
                      </a:cxn>
                      <a:cxn ang="0">
                        <a:pos x="701" y="14"/>
                      </a:cxn>
                      <a:cxn ang="0">
                        <a:pos x="20" y="0"/>
                      </a:cxn>
                    </a:cxnLst>
                    <a:rect l="0" t="0" r="r" b="b"/>
                    <a:pathLst>
                      <a:path w="716" h="561">
                        <a:moveTo>
                          <a:pt x="20" y="0"/>
                        </a:moveTo>
                        <a:lnTo>
                          <a:pt x="16" y="15"/>
                        </a:lnTo>
                        <a:lnTo>
                          <a:pt x="17" y="22"/>
                        </a:lnTo>
                        <a:lnTo>
                          <a:pt x="19" y="29"/>
                        </a:lnTo>
                        <a:lnTo>
                          <a:pt x="20" y="46"/>
                        </a:lnTo>
                        <a:lnTo>
                          <a:pt x="17" y="57"/>
                        </a:lnTo>
                        <a:lnTo>
                          <a:pt x="13" y="67"/>
                        </a:lnTo>
                        <a:lnTo>
                          <a:pt x="9" y="74"/>
                        </a:lnTo>
                        <a:lnTo>
                          <a:pt x="4" y="88"/>
                        </a:lnTo>
                        <a:lnTo>
                          <a:pt x="4" y="98"/>
                        </a:lnTo>
                        <a:lnTo>
                          <a:pt x="9" y="107"/>
                        </a:lnTo>
                        <a:lnTo>
                          <a:pt x="13" y="116"/>
                        </a:lnTo>
                        <a:lnTo>
                          <a:pt x="22" y="127"/>
                        </a:lnTo>
                        <a:lnTo>
                          <a:pt x="26" y="137"/>
                        </a:lnTo>
                        <a:lnTo>
                          <a:pt x="26" y="144"/>
                        </a:lnTo>
                        <a:lnTo>
                          <a:pt x="23" y="152"/>
                        </a:lnTo>
                        <a:lnTo>
                          <a:pt x="16" y="160"/>
                        </a:lnTo>
                        <a:lnTo>
                          <a:pt x="10" y="169"/>
                        </a:lnTo>
                        <a:lnTo>
                          <a:pt x="6" y="176"/>
                        </a:lnTo>
                        <a:lnTo>
                          <a:pt x="4" y="184"/>
                        </a:lnTo>
                        <a:lnTo>
                          <a:pt x="9" y="193"/>
                        </a:lnTo>
                        <a:lnTo>
                          <a:pt x="14" y="203"/>
                        </a:lnTo>
                        <a:lnTo>
                          <a:pt x="20" y="210"/>
                        </a:lnTo>
                        <a:lnTo>
                          <a:pt x="23" y="217"/>
                        </a:lnTo>
                        <a:lnTo>
                          <a:pt x="26" y="225"/>
                        </a:lnTo>
                        <a:lnTo>
                          <a:pt x="23" y="235"/>
                        </a:lnTo>
                        <a:lnTo>
                          <a:pt x="16" y="245"/>
                        </a:lnTo>
                        <a:lnTo>
                          <a:pt x="9" y="252"/>
                        </a:lnTo>
                        <a:lnTo>
                          <a:pt x="1" y="263"/>
                        </a:lnTo>
                        <a:lnTo>
                          <a:pt x="0" y="272"/>
                        </a:lnTo>
                        <a:lnTo>
                          <a:pt x="3" y="283"/>
                        </a:lnTo>
                        <a:lnTo>
                          <a:pt x="10" y="291"/>
                        </a:lnTo>
                        <a:lnTo>
                          <a:pt x="17" y="299"/>
                        </a:lnTo>
                        <a:lnTo>
                          <a:pt x="25" y="309"/>
                        </a:lnTo>
                        <a:lnTo>
                          <a:pt x="29" y="324"/>
                        </a:lnTo>
                        <a:lnTo>
                          <a:pt x="25" y="337"/>
                        </a:lnTo>
                        <a:lnTo>
                          <a:pt x="17" y="347"/>
                        </a:lnTo>
                        <a:lnTo>
                          <a:pt x="14" y="355"/>
                        </a:lnTo>
                        <a:lnTo>
                          <a:pt x="14" y="365"/>
                        </a:lnTo>
                        <a:lnTo>
                          <a:pt x="16" y="370"/>
                        </a:lnTo>
                        <a:lnTo>
                          <a:pt x="22" y="378"/>
                        </a:lnTo>
                        <a:lnTo>
                          <a:pt x="33" y="390"/>
                        </a:lnTo>
                        <a:lnTo>
                          <a:pt x="50" y="413"/>
                        </a:lnTo>
                        <a:lnTo>
                          <a:pt x="84" y="448"/>
                        </a:lnTo>
                        <a:lnTo>
                          <a:pt x="112" y="476"/>
                        </a:lnTo>
                        <a:lnTo>
                          <a:pt x="130" y="492"/>
                        </a:lnTo>
                        <a:lnTo>
                          <a:pt x="148" y="503"/>
                        </a:lnTo>
                        <a:lnTo>
                          <a:pt x="170" y="516"/>
                        </a:lnTo>
                        <a:lnTo>
                          <a:pt x="200" y="533"/>
                        </a:lnTo>
                        <a:lnTo>
                          <a:pt x="245" y="548"/>
                        </a:lnTo>
                        <a:lnTo>
                          <a:pt x="279" y="555"/>
                        </a:lnTo>
                        <a:lnTo>
                          <a:pt x="314" y="559"/>
                        </a:lnTo>
                        <a:lnTo>
                          <a:pt x="361" y="561"/>
                        </a:lnTo>
                        <a:lnTo>
                          <a:pt x="410" y="559"/>
                        </a:lnTo>
                        <a:lnTo>
                          <a:pt x="453" y="558"/>
                        </a:lnTo>
                        <a:lnTo>
                          <a:pt x="490" y="552"/>
                        </a:lnTo>
                        <a:lnTo>
                          <a:pt x="522" y="545"/>
                        </a:lnTo>
                        <a:lnTo>
                          <a:pt x="546" y="536"/>
                        </a:lnTo>
                        <a:lnTo>
                          <a:pt x="567" y="525"/>
                        </a:lnTo>
                        <a:lnTo>
                          <a:pt x="583" y="515"/>
                        </a:lnTo>
                        <a:lnTo>
                          <a:pt x="596" y="506"/>
                        </a:lnTo>
                        <a:lnTo>
                          <a:pt x="610" y="492"/>
                        </a:lnTo>
                        <a:lnTo>
                          <a:pt x="653" y="434"/>
                        </a:lnTo>
                        <a:lnTo>
                          <a:pt x="685" y="385"/>
                        </a:lnTo>
                        <a:lnTo>
                          <a:pt x="698" y="360"/>
                        </a:lnTo>
                        <a:lnTo>
                          <a:pt x="701" y="350"/>
                        </a:lnTo>
                        <a:lnTo>
                          <a:pt x="702" y="342"/>
                        </a:lnTo>
                        <a:lnTo>
                          <a:pt x="702" y="334"/>
                        </a:lnTo>
                        <a:lnTo>
                          <a:pt x="696" y="324"/>
                        </a:lnTo>
                        <a:lnTo>
                          <a:pt x="692" y="317"/>
                        </a:lnTo>
                        <a:lnTo>
                          <a:pt x="690" y="308"/>
                        </a:lnTo>
                        <a:lnTo>
                          <a:pt x="692" y="298"/>
                        </a:lnTo>
                        <a:lnTo>
                          <a:pt x="696" y="291"/>
                        </a:lnTo>
                        <a:lnTo>
                          <a:pt x="701" y="283"/>
                        </a:lnTo>
                        <a:lnTo>
                          <a:pt x="706" y="275"/>
                        </a:lnTo>
                        <a:lnTo>
                          <a:pt x="712" y="266"/>
                        </a:lnTo>
                        <a:lnTo>
                          <a:pt x="716" y="258"/>
                        </a:lnTo>
                        <a:lnTo>
                          <a:pt x="715" y="247"/>
                        </a:lnTo>
                        <a:lnTo>
                          <a:pt x="711" y="238"/>
                        </a:lnTo>
                        <a:lnTo>
                          <a:pt x="706" y="230"/>
                        </a:lnTo>
                        <a:lnTo>
                          <a:pt x="701" y="223"/>
                        </a:lnTo>
                        <a:lnTo>
                          <a:pt x="695" y="215"/>
                        </a:lnTo>
                        <a:lnTo>
                          <a:pt x="693" y="206"/>
                        </a:lnTo>
                        <a:lnTo>
                          <a:pt x="695" y="198"/>
                        </a:lnTo>
                        <a:lnTo>
                          <a:pt x="702" y="187"/>
                        </a:lnTo>
                        <a:lnTo>
                          <a:pt x="709" y="179"/>
                        </a:lnTo>
                        <a:lnTo>
                          <a:pt x="712" y="170"/>
                        </a:lnTo>
                        <a:lnTo>
                          <a:pt x="712" y="157"/>
                        </a:lnTo>
                        <a:lnTo>
                          <a:pt x="708" y="146"/>
                        </a:lnTo>
                        <a:lnTo>
                          <a:pt x="701" y="137"/>
                        </a:lnTo>
                        <a:lnTo>
                          <a:pt x="698" y="131"/>
                        </a:lnTo>
                        <a:lnTo>
                          <a:pt x="695" y="121"/>
                        </a:lnTo>
                        <a:lnTo>
                          <a:pt x="696" y="110"/>
                        </a:lnTo>
                        <a:lnTo>
                          <a:pt x="702" y="101"/>
                        </a:lnTo>
                        <a:lnTo>
                          <a:pt x="706" y="95"/>
                        </a:lnTo>
                        <a:lnTo>
                          <a:pt x="712" y="88"/>
                        </a:lnTo>
                        <a:lnTo>
                          <a:pt x="715" y="79"/>
                        </a:lnTo>
                        <a:lnTo>
                          <a:pt x="716" y="68"/>
                        </a:lnTo>
                        <a:lnTo>
                          <a:pt x="714" y="62"/>
                        </a:lnTo>
                        <a:lnTo>
                          <a:pt x="708" y="52"/>
                        </a:lnTo>
                        <a:lnTo>
                          <a:pt x="702" y="44"/>
                        </a:lnTo>
                        <a:lnTo>
                          <a:pt x="698" y="32"/>
                        </a:lnTo>
                        <a:lnTo>
                          <a:pt x="698" y="22"/>
                        </a:lnTo>
                        <a:lnTo>
                          <a:pt x="701" y="14"/>
                        </a:lnTo>
                        <a:lnTo>
                          <a:pt x="699" y="0"/>
                        </a:lnTo>
                        <a:lnTo>
                          <a:pt x="20" y="0"/>
                        </a:lnTo>
                        <a:close/>
                      </a:path>
                    </a:pathLst>
                  </a:custGeom>
                  <a:solidFill>
                    <a:srgbClr val="FFC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72" name="Freeform 55"/>
                  <p:cNvSpPr>
                    <a:spLocks/>
                  </p:cNvSpPr>
                  <p:nvPr/>
                </p:nvSpPr>
                <p:spPr bwMode="auto">
                  <a:xfrm>
                    <a:off x="1758" y="2773"/>
                    <a:ext cx="44" cy="39"/>
                  </a:xfrm>
                  <a:custGeom>
                    <a:avLst/>
                    <a:gdLst/>
                    <a:ahLst/>
                    <a:cxnLst>
                      <a:cxn ang="0">
                        <a:pos x="5" y="0"/>
                      </a:cxn>
                      <a:cxn ang="0">
                        <a:pos x="10" y="11"/>
                      </a:cxn>
                      <a:cxn ang="0">
                        <a:pos x="19" y="21"/>
                      </a:cxn>
                      <a:cxn ang="0">
                        <a:pos x="35" y="34"/>
                      </a:cxn>
                      <a:cxn ang="0">
                        <a:pos x="53" y="46"/>
                      </a:cxn>
                      <a:cxn ang="0">
                        <a:pos x="72" y="53"/>
                      </a:cxn>
                      <a:cxn ang="0">
                        <a:pos x="89" y="57"/>
                      </a:cxn>
                      <a:cxn ang="0">
                        <a:pos x="82" y="70"/>
                      </a:cxn>
                      <a:cxn ang="0">
                        <a:pos x="59" y="67"/>
                      </a:cxn>
                      <a:cxn ang="0">
                        <a:pos x="35" y="69"/>
                      </a:cxn>
                      <a:cxn ang="0">
                        <a:pos x="19" y="78"/>
                      </a:cxn>
                      <a:cxn ang="0">
                        <a:pos x="22" y="70"/>
                      </a:cxn>
                      <a:cxn ang="0">
                        <a:pos x="21" y="62"/>
                      </a:cxn>
                      <a:cxn ang="0">
                        <a:pos x="16" y="50"/>
                      </a:cxn>
                      <a:cxn ang="0">
                        <a:pos x="9" y="39"/>
                      </a:cxn>
                      <a:cxn ang="0">
                        <a:pos x="2" y="27"/>
                      </a:cxn>
                      <a:cxn ang="0">
                        <a:pos x="0" y="14"/>
                      </a:cxn>
                      <a:cxn ang="0">
                        <a:pos x="5" y="0"/>
                      </a:cxn>
                    </a:cxnLst>
                    <a:rect l="0" t="0" r="r" b="b"/>
                    <a:pathLst>
                      <a:path w="89" h="78">
                        <a:moveTo>
                          <a:pt x="5" y="0"/>
                        </a:moveTo>
                        <a:lnTo>
                          <a:pt x="10" y="11"/>
                        </a:lnTo>
                        <a:lnTo>
                          <a:pt x="19" y="21"/>
                        </a:lnTo>
                        <a:lnTo>
                          <a:pt x="35" y="34"/>
                        </a:lnTo>
                        <a:lnTo>
                          <a:pt x="53" y="46"/>
                        </a:lnTo>
                        <a:lnTo>
                          <a:pt x="72" y="53"/>
                        </a:lnTo>
                        <a:lnTo>
                          <a:pt x="89" y="57"/>
                        </a:lnTo>
                        <a:lnTo>
                          <a:pt x="82" y="70"/>
                        </a:lnTo>
                        <a:lnTo>
                          <a:pt x="59" y="67"/>
                        </a:lnTo>
                        <a:lnTo>
                          <a:pt x="35" y="69"/>
                        </a:lnTo>
                        <a:lnTo>
                          <a:pt x="19" y="78"/>
                        </a:lnTo>
                        <a:lnTo>
                          <a:pt x="22" y="70"/>
                        </a:lnTo>
                        <a:lnTo>
                          <a:pt x="21" y="62"/>
                        </a:lnTo>
                        <a:lnTo>
                          <a:pt x="16" y="50"/>
                        </a:lnTo>
                        <a:lnTo>
                          <a:pt x="9" y="39"/>
                        </a:lnTo>
                        <a:lnTo>
                          <a:pt x="2" y="27"/>
                        </a:lnTo>
                        <a:lnTo>
                          <a:pt x="0" y="14"/>
                        </a:lnTo>
                        <a:lnTo>
                          <a:pt x="5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73" name="Freeform 56"/>
                  <p:cNvSpPr>
                    <a:spLocks/>
                  </p:cNvSpPr>
                  <p:nvPr/>
                </p:nvSpPr>
                <p:spPr bwMode="auto">
                  <a:xfrm>
                    <a:off x="1759" y="2821"/>
                    <a:ext cx="58" cy="33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3" y="0"/>
                      </a:cxn>
                      <a:cxn ang="0">
                        <a:pos x="7" y="8"/>
                      </a:cxn>
                      <a:cxn ang="0">
                        <a:pos x="16" y="12"/>
                      </a:cxn>
                      <a:cxn ang="0">
                        <a:pos x="33" y="19"/>
                      </a:cxn>
                      <a:cxn ang="0">
                        <a:pos x="50" y="24"/>
                      </a:cxn>
                      <a:cxn ang="0">
                        <a:pos x="77" y="30"/>
                      </a:cxn>
                      <a:cxn ang="0">
                        <a:pos x="107" y="35"/>
                      </a:cxn>
                      <a:cxn ang="0">
                        <a:pos x="117" y="62"/>
                      </a:cxn>
                      <a:cxn ang="0">
                        <a:pos x="83" y="54"/>
                      </a:cxn>
                      <a:cxn ang="0">
                        <a:pos x="56" y="51"/>
                      </a:cxn>
                      <a:cxn ang="0">
                        <a:pos x="35" y="55"/>
                      </a:cxn>
                      <a:cxn ang="0">
                        <a:pos x="19" y="65"/>
                      </a:cxn>
                      <a:cxn ang="0">
                        <a:pos x="19" y="57"/>
                      </a:cxn>
                      <a:cxn ang="0">
                        <a:pos x="19" y="49"/>
                      </a:cxn>
                      <a:cxn ang="0">
                        <a:pos x="16" y="41"/>
                      </a:cxn>
                      <a:cxn ang="0">
                        <a:pos x="7" y="28"/>
                      </a:cxn>
                      <a:cxn ang="0">
                        <a:pos x="0" y="18"/>
                      </a:cxn>
                      <a:cxn ang="0">
                        <a:pos x="0" y="8"/>
                      </a:cxn>
                    </a:cxnLst>
                    <a:rect l="0" t="0" r="r" b="b"/>
                    <a:pathLst>
                      <a:path w="117" h="65">
                        <a:moveTo>
                          <a:pt x="0" y="8"/>
                        </a:moveTo>
                        <a:lnTo>
                          <a:pt x="3" y="0"/>
                        </a:lnTo>
                        <a:lnTo>
                          <a:pt x="7" y="8"/>
                        </a:lnTo>
                        <a:lnTo>
                          <a:pt x="16" y="12"/>
                        </a:lnTo>
                        <a:lnTo>
                          <a:pt x="33" y="19"/>
                        </a:lnTo>
                        <a:lnTo>
                          <a:pt x="50" y="24"/>
                        </a:lnTo>
                        <a:lnTo>
                          <a:pt x="77" y="30"/>
                        </a:lnTo>
                        <a:lnTo>
                          <a:pt x="107" y="35"/>
                        </a:lnTo>
                        <a:lnTo>
                          <a:pt x="117" y="62"/>
                        </a:lnTo>
                        <a:lnTo>
                          <a:pt x="83" y="54"/>
                        </a:lnTo>
                        <a:lnTo>
                          <a:pt x="56" y="51"/>
                        </a:lnTo>
                        <a:lnTo>
                          <a:pt x="35" y="55"/>
                        </a:lnTo>
                        <a:lnTo>
                          <a:pt x="19" y="65"/>
                        </a:lnTo>
                        <a:lnTo>
                          <a:pt x="19" y="57"/>
                        </a:lnTo>
                        <a:lnTo>
                          <a:pt x="19" y="49"/>
                        </a:lnTo>
                        <a:lnTo>
                          <a:pt x="16" y="41"/>
                        </a:lnTo>
                        <a:lnTo>
                          <a:pt x="7" y="28"/>
                        </a:lnTo>
                        <a:lnTo>
                          <a:pt x="0" y="18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74" name="Freeform 57"/>
                  <p:cNvSpPr>
                    <a:spLocks/>
                  </p:cNvSpPr>
                  <p:nvPr/>
                </p:nvSpPr>
                <p:spPr bwMode="auto">
                  <a:xfrm>
                    <a:off x="1756" y="2862"/>
                    <a:ext cx="69" cy="41"/>
                  </a:xfrm>
                  <a:custGeom>
                    <a:avLst/>
                    <a:gdLst/>
                    <a:ahLst/>
                    <a:cxnLst>
                      <a:cxn ang="0">
                        <a:pos x="2" y="10"/>
                      </a:cxn>
                      <a:cxn ang="0">
                        <a:pos x="8" y="0"/>
                      </a:cxn>
                      <a:cxn ang="0">
                        <a:pos x="16" y="13"/>
                      </a:cxn>
                      <a:cxn ang="0">
                        <a:pos x="25" y="19"/>
                      </a:cxn>
                      <a:cxn ang="0">
                        <a:pos x="36" y="26"/>
                      </a:cxn>
                      <a:cxn ang="0">
                        <a:pos x="54" y="33"/>
                      </a:cxn>
                      <a:cxn ang="0">
                        <a:pos x="76" y="39"/>
                      </a:cxn>
                      <a:cxn ang="0">
                        <a:pos x="99" y="46"/>
                      </a:cxn>
                      <a:cxn ang="0">
                        <a:pos x="131" y="56"/>
                      </a:cxn>
                      <a:cxn ang="0">
                        <a:pos x="137" y="82"/>
                      </a:cxn>
                      <a:cxn ang="0">
                        <a:pos x="104" y="68"/>
                      </a:cxn>
                      <a:cxn ang="0">
                        <a:pos x="81" y="59"/>
                      </a:cxn>
                      <a:cxn ang="0">
                        <a:pos x="61" y="56"/>
                      </a:cxn>
                      <a:cxn ang="0">
                        <a:pos x="46" y="56"/>
                      </a:cxn>
                      <a:cxn ang="0">
                        <a:pos x="38" y="62"/>
                      </a:cxn>
                      <a:cxn ang="0">
                        <a:pos x="28" y="72"/>
                      </a:cxn>
                      <a:cxn ang="0">
                        <a:pos x="26" y="61"/>
                      </a:cxn>
                      <a:cxn ang="0">
                        <a:pos x="16" y="46"/>
                      </a:cxn>
                      <a:cxn ang="0">
                        <a:pos x="8" y="36"/>
                      </a:cxn>
                      <a:cxn ang="0">
                        <a:pos x="0" y="24"/>
                      </a:cxn>
                      <a:cxn ang="0">
                        <a:pos x="2" y="10"/>
                      </a:cxn>
                    </a:cxnLst>
                    <a:rect l="0" t="0" r="r" b="b"/>
                    <a:pathLst>
                      <a:path w="137" h="82">
                        <a:moveTo>
                          <a:pt x="2" y="10"/>
                        </a:moveTo>
                        <a:lnTo>
                          <a:pt x="8" y="0"/>
                        </a:lnTo>
                        <a:lnTo>
                          <a:pt x="16" y="13"/>
                        </a:lnTo>
                        <a:lnTo>
                          <a:pt x="25" y="19"/>
                        </a:lnTo>
                        <a:lnTo>
                          <a:pt x="36" y="26"/>
                        </a:lnTo>
                        <a:lnTo>
                          <a:pt x="54" y="33"/>
                        </a:lnTo>
                        <a:lnTo>
                          <a:pt x="76" y="39"/>
                        </a:lnTo>
                        <a:lnTo>
                          <a:pt x="99" y="46"/>
                        </a:lnTo>
                        <a:lnTo>
                          <a:pt x="131" y="56"/>
                        </a:lnTo>
                        <a:lnTo>
                          <a:pt x="137" y="82"/>
                        </a:lnTo>
                        <a:lnTo>
                          <a:pt x="104" y="68"/>
                        </a:lnTo>
                        <a:lnTo>
                          <a:pt x="81" y="59"/>
                        </a:lnTo>
                        <a:lnTo>
                          <a:pt x="61" y="56"/>
                        </a:lnTo>
                        <a:lnTo>
                          <a:pt x="46" y="56"/>
                        </a:lnTo>
                        <a:lnTo>
                          <a:pt x="38" y="62"/>
                        </a:lnTo>
                        <a:lnTo>
                          <a:pt x="28" y="72"/>
                        </a:lnTo>
                        <a:lnTo>
                          <a:pt x="26" y="61"/>
                        </a:lnTo>
                        <a:lnTo>
                          <a:pt x="16" y="46"/>
                        </a:lnTo>
                        <a:lnTo>
                          <a:pt x="8" y="36"/>
                        </a:lnTo>
                        <a:lnTo>
                          <a:pt x="0" y="24"/>
                        </a:lnTo>
                        <a:lnTo>
                          <a:pt x="2" y="1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75" name="Freeform 58"/>
                  <p:cNvSpPr>
                    <a:spLocks/>
                  </p:cNvSpPr>
                  <p:nvPr/>
                </p:nvSpPr>
                <p:spPr bwMode="auto">
                  <a:xfrm>
                    <a:off x="1764" y="2906"/>
                    <a:ext cx="82" cy="91"/>
                  </a:xfrm>
                  <a:custGeom>
                    <a:avLst/>
                    <a:gdLst/>
                    <a:ahLst/>
                    <a:cxnLst>
                      <a:cxn ang="0">
                        <a:pos x="1" y="28"/>
                      </a:cxn>
                      <a:cxn ang="0">
                        <a:pos x="0" y="16"/>
                      </a:cxn>
                      <a:cxn ang="0">
                        <a:pos x="0" y="9"/>
                      </a:cxn>
                      <a:cxn ang="0">
                        <a:pos x="6" y="0"/>
                      </a:cxn>
                      <a:cxn ang="0">
                        <a:pos x="18" y="13"/>
                      </a:cxn>
                      <a:cxn ang="0">
                        <a:pos x="37" y="26"/>
                      </a:cxn>
                      <a:cxn ang="0">
                        <a:pos x="56" y="35"/>
                      </a:cxn>
                      <a:cxn ang="0">
                        <a:pos x="83" y="43"/>
                      </a:cxn>
                      <a:cxn ang="0">
                        <a:pos x="122" y="51"/>
                      </a:cxn>
                      <a:cxn ang="0">
                        <a:pos x="130" y="72"/>
                      </a:cxn>
                      <a:cxn ang="0">
                        <a:pos x="110" y="66"/>
                      </a:cxn>
                      <a:cxn ang="0">
                        <a:pos x="89" y="62"/>
                      </a:cxn>
                      <a:cxn ang="0">
                        <a:pos x="79" y="65"/>
                      </a:cxn>
                      <a:cxn ang="0">
                        <a:pos x="76" y="75"/>
                      </a:cxn>
                      <a:cxn ang="0">
                        <a:pos x="82" y="88"/>
                      </a:cxn>
                      <a:cxn ang="0">
                        <a:pos x="90" y="100"/>
                      </a:cxn>
                      <a:cxn ang="0">
                        <a:pos x="107" y="120"/>
                      </a:cxn>
                      <a:cxn ang="0">
                        <a:pos x="130" y="140"/>
                      </a:cxn>
                      <a:cxn ang="0">
                        <a:pos x="163" y="164"/>
                      </a:cxn>
                      <a:cxn ang="0">
                        <a:pos x="163" y="180"/>
                      </a:cxn>
                      <a:cxn ang="0">
                        <a:pos x="149" y="171"/>
                      </a:cxn>
                      <a:cxn ang="0">
                        <a:pos x="130" y="161"/>
                      </a:cxn>
                      <a:cxn ang="0">
                        <a:pos x="104" y="140"/>
                      </a:cxn>
                      <a:cxn ang="0">
                        <a:pos x="82" y="118"/>
                      </a:cxn>
                      <a:cxn ang="0">
                        <a:pos x="63" y="100"/>
                      </a:cxn>
                      <a:cxn ang="0">
                        <a:pos x="44" y="79"/>
                      </a:cxn>
                      <a:cxn ang="0">
                        <a:pos x="28" y="61"/>
                      </a:cxn>
                      <a:cxn ang="0">
                        <a:pos x="11" y="45"/>
                      </a:cxn>
                      <a:cxn ang="0">
                        <a:pos x="1" y="28"/>
                      </a:cxn>
                    </a:cxnLst>
                    <a:rect l="0" t="0" r="r" b="b"/>
                    <a:pathLst>
                      <a:path w="163" h="180">
                        <a:moveTo>
                          <a:pt x="1" y="28"/>
                        </a:moveTo>
                        <a:lnTo>
                          <a:pt x="0" y="16"/>
                        </a:lnTo>
                        <a:lnTo>
                          <a:pt x="0" y="9"/>
                        </a:lnTo>
                        <a:lnTo>
                          <a:pt x="6" y="0"/>
                        </a:lnTo>
                        <a:lnTo>
                          <a:pt x="18" y="13"/>
                        </a:lnTo>
                        <a:lnTo>
                          <a:pt x="37" y="26"/>
                        </a:lnTo>
                        <a:lnTo>
                          <a:pt x="56" y="35"/>
                        </a:lnTo>
                        <a:lnTo>
                          <a:pt x="83" y="43"/>
                        </a:lnTo>
                        <a:lnTo>
                          <a:pt x="122" y="51"/>
                        </a:lnTo>
                        <a:lnTo>
                          <a:pt x="130" y="72"/>
                        </a:lnTo>
                        <a:lnTo>
                          <a:pt x="110" y="66"/>
                        </a:lnTo>
                        <a:lnTo>
                          <a:pt x="89" y="62"/>
                        </a:lnTo>
                        <a:lnTo>
                          <a:pt x="79" y="65"/>
                        </a:lnTo>
                        <a:lnTo>
                          <a:pt x="76" y="75"/>
                        </a:lnTo>
                        <a:lnTo>
                          <a:pt x="82" y="88"/>
                        </a:lnTo>
                        <a:lnTo>
                          <a:pt x="90" y="100"/>
                        </a:lnTo>
                        <a:lnTo>
                          <a:pt x="107" y="120"/>
                        </a:lnTo>
                        <a:lnTo>
                          <a:pt x="130" y="140"/>
                        </a:lnTo>
                        <a:lnTo>
                          <a:pt x="163" y="164"/>
                        </a:lnTo>
                        <a:lnTo>
                          <a:pt x="163" y="180"/>
                        </a:lnTo>
                        <a:lnTo>
                          <a:pt x="149" y="171"/>
                        </a:lnTo>
                        <a:lnTo>
                          <a:pt x="130" y="161"/>
                        </a:lnTo>
                        <a:lnTo>
                          <a:pt x="104" y="140"/>
                        </a:lnTo>
                        <a:lnTo>
                          <a:pt x="82" y="118"/>
                        </a:lnTo>
                        <a:lnTo>
                          <a:pt x="63" y="100"/>
                        </a:lnTo>
                        <a:lnTo>
                          <a:pt x="44" y="79"/>
                        </a:lnTo>
                        <a:lnTo>
                          <a:pt x="28" y="61"/>
                        </a:lnTo>
                        <a:lnTo>
                          <a:pt x="11" y="45"/>
                        </a:lnTo>
                        <a:lnTo>
                          <a:pt x="1" y="2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76" name="Freeform 59"/>
                  <p:cNvSpPr>
                    <a:spLocks/>
                  </p:cNvSpPr>
                  <p:nvPr/>
                </p:nvSpPr>
                <p:spPr bwMode="auto">
                  <a:xfrm>
                    <a:off x="1766" y="2745"/>
                    <a:ext cx="33" cy="2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8" y="8"/>
                      </a:cxn>
                      <a:cxn ang="0">
                        <a:pos x="20" y="17"/>
                      </a:cxn>
                      <a:cxn ang="0">
                        <a:pos x="33" y="26"/>
                      </a:cxn>
                      <a:cxn ang="0">
                        <a:pos x="47" y="35"/>
                      </a:cxn>
                      <a:cxn ang="0">
                        <a:pos x="61" y="42"/>
                      </a:cxn>
                      <a:cxn ang="0">
                        <a:pos x="68" y="48"/>
                      </a:cxn>
                      <a:cxn ang="0">
                        <a:pos x="51" y="54"/>
                      </a:cxn>
                      <a:cxn ang="0">
                        <a:pos x="33" y="48"/>
                      </a:cxn>
                      <a:cxn ang="0">
                        <a:pos x="15" y="41"/>
                      </a:cxn>
                      <a:cxn ang="0">
                        <a:pos x="0" y="33"/>
                      </a:cxn>
                      <a:cxn ang="0">
                        <a:pos x="1" y="26"/>
                      </a:cxn>
                      <a:cxn ang="0">
                        <a:pos x="3" y="1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8" h="54">
                        <a:moveTo>
                          <a:pt x="0" y="0"/>
                        </a:moveTo>
                        <a:lnTo>
                          <a:pt x="8" y="8"/>
                        </a:lnTo>
                        <a:lnTo>
                          <a:pt x="20" y="17"/>
                        </a:lnTo>
                        <a:lnTo>
                          <a:pt x="33" y="26"/>
                        </a:lnTo>
                        <a:lnTo>
                          <a:pt x="47" y="35"/>
                        </a:lnTo>
                        <a:lnTo>
                          <a:pt x="61" y="42"/>
                        </a:lnTo>
                        <a:lnTo>
                          <a:pt x="68" y="48"/>
                        </a:lnTo>
                        <a:lnTo>
                          <a:pt x="51" y="54"/>
                        </a:lnTo>
                        <a:lnTo>
                          <a:pt x="33" y="48"/>
                        </a:lnTo>
                        <a:lnTo>
                          <a:pt x="15" y="41"/>
                        </a:lnTo>
                        <a:lnTo>
                          <a:pt x="0" y="33"/>
                        </a:lnTo>
                        <a:lnTo>
                          <a:pt x="1" y="26"/>
                        </a:lnTo>
                        <a:lnTo>
                          <a:pt x="3" y="1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77" name="Freeform 60"/>
                  <p:cNvSpPr>
                    <a:spLocks/>
                  </p:cNvSpPr>
                  <p:nvPr/>
                </p:nvSpPr>
                <p:spPr bwMode="auto">
                  <a:xfrm>
                    <a:off x="1827" y="2738"/>
                    <a:ext cx="287" cy="270"/>
                  </a:xfrm>
                  <a:custGeom>
                    <a:avLst/>
                    <a:gdLst/>
                    <a:ahLst/>
                    <a:cxnLst>
                      <a:cxn ang="0">
                        <a:pos x="274" y="124"/>
                      </a:cxn>
                      <a:cxn ang="0">
                        <a:pos x="230" y="141"/>
                      </a:cxn>
                      <a:cxn ang="0">
                        <a:pos x="138" y="157"/>
                      </a:cxn>
                      <a:cxn ang="0">
                        <a:pos x="0" y="164"/>
                      </a:cxn>
                      <a:cxn ang="0">
                        <a:pos x="161" y="190"/>
                      </a:cxn>
                      <a:cxn ang="0">
                        <a:pos x="341" y="176"/>
                      </a:cxn>
                      <a:cxn ang="0">
                        <a:pos x="469" y="138"/>
                      </a:cxn>
                      <a:cxn ang="0">
                        <a:pos x="509" y="132"/>
                      </a:cxn>
                      <a:cxn ang="0">
                        <a:pos x="491" y="163"/>
                      </a:cxn>
                      <a:cxn ang="0">
                        <a:pos x="401" y="206"/>
                      </a:cxn>
                      <a:cxn ang="0">
                        <a:pos x="239" y="241"/>
                      </a:cxn>
                      <a:cxn ang="0">
                        <a:pos x="140" y="275"/>
                      </a:cxn>
                      <a:cxn ang="0">
                        <a:pos x="323" y="271"/>
                      </a:cxn>
                      <a:cxn ang="0">
                        <a:pos x="445" y="241"/>
                      </a:cxn>
                      <a:cxn ang="0">
                        <a:pos x="518" y="216"/>
                      </a:cxn>
                      <a:cxn ang="0">
                        <a:pos x="519" y="233"/>
                      </a:cxn>
                      <a:cxn ang="0">
                        <a:pos x="458" y="277"/>
                      </a:cxn>
                      <a:cxn ang="0">
                        <a:pos x="345" y="319"/>
                      </a:cxn>
                      <a:cxn ang="0">
                        <a:pos x="187" y="347"/>
                      </a:cxn>
                      <a:cxn ang="0">
                        <a:pos x="240" y="365"/>
                      </a:cxn>
                      <a:cxn ang="0">
                        <a:pos x="378" y="359"/>
                      </a:cxn>
                      <a:cxn ang="0">
                        <a:pos x="494" y="323"/>
                      </a:cxn>
                      <a:cxn ang="0">
                        <a:pos x="504" y="336"/>
                      </a:cxn>
                      <a:cxn ang="0">
                        <a:pos x="471" y="371"/>
                      </a:cxn>
                      <a:cxn ang="0">
                        <a:pos x="385" y="408"/>
                      </a:cxn>
                      <a:cxn ang="0">
                        <a:pos x="283" y="424"/>
                      </a:cxn>
                      <a:cxn ang="0">
                        <a:pos x="130" y="427"/>
                      </a:cxn>
                      <a:cxn ang="0">
                        <a:pos x="237" y="453"/>
                      </a:cxn>
                      <a:cxn ang="0">
                        <a:pos x="335" y="454"/>
                      </a:cxn>
                      <a:cxn ang="0">
                        <a:pos x="425" y="439"/>
                      </a:cxn>
                      <a:cxn ang="0">
                        <a:pos x="462" y="442"/>
                      </a:cxn>
                      <a:cxn ang="0">
                        <a:pos x="441" y="467"/>
                      </a:cxn>
                      <a:cxn ang="0">
                        <a:pos x="389" y="487"/>
                      </a:cxn>
                      <a:cxn ang="0">
                        <a:pos x="199" y="507"/>
                      </a:cxn>
                      <a:cxn ang="0">
                        <a:pos x="356" y="518"/>
                      </a:cxn>
                      <a:cxn ang="0">
                        <a:pos x="366" y="537"/>
                      </a:cxn>
                      <a:cxn ang="0">
                        <a:pos x="426" y="519"/>
                      </a:cxn>
                      <a:cxn ang="0">
                        <a:pos x="469" y="486"/>
                      </a:cxn>
                      <a:cxn ang="0">
                        <a:pos x="557" y="354"/>
                      </a:cxn>
                      <a:cxn ang="0">
                        <a:pos x="561" y="328"/>
                      </a:cxn>
                      <a:cxn ang="0">
                        <a:pos x="549" y="302"/>
                      </a:cxn>
                      <a:cxn ang="0">
                        <a:pos x="560" y="277"/>
                      </a:cxn>
                      <a:cxn ang="0">
                        <a:pos x="575" y="252"/>
                      </a:cxn>
                      <a:cxn ang="0">
                        <a:pos x="565" y="224"/>
                      </a:cxn>
                      <a:cxn ang="0">
                        <a:pos x="552" y="200"/>
                      </a:cxn>
                      <a:cxn ang="0">
                        <a:pos x="568" y="173"/>
                      </a:cxn>
                      <a:cxn ang="0">
                        <a:pos x="567" y="140"/>
                      </a:cxn>
                      <a:cxn ang="0">
                        <a:pos x="554" y="115"/>
                      </a:cxn>
                      <a:cxn ang="0">
                        <a:pos x="565" y="89"/>
                      </a:cxn>
                      <a:cxn ang="0">
                        <a:pos x="575" y="62"/>
                      </a:cxn>
                      <a:cxn ang="0">
                        <a:pos x="561" y="38"/>
                      </a:cxn>
                      <a:cxn ang="0">
                        <a:pos x="498" y="39"/>
                      </a:cxn>
                      <a:cxn ang="0">
                        <a:pos x="373" y="82"/>
                      </a:cxn>
                      <a:cxn ang="0">
                        <a:pos x="231" y="105"/>
                      </a:cxn>
                    </a:cxnLst>
                    <a:rect l="0" t="0" r="r" b="b"/>
                    <a:pathLst>
                      <a:path w="575" h="539">
                        <a:moveTo>
                          <a:pt x="231" y="105"/>
                        </a:moveTo>
                        <a:lnTo>
                          <a:pt x="147" y="111"/>
                        </a:lnTo>
                        <a:lnTo>
                          <a:pt x="274" y="124"/>
                        </a:lnTo>
                        <a:lnTo>
                          <a:pt x="266" y="130"/>
                        </a:lnTo>
                        <a:lnTo>
                          <a:pt x="250" y="135"/>
                        </a:lnTo>
                        <a:lnTo>
                          <a:pt x="230" y="141"/>
                        </a:lnTo>
                        <a:lnTo>
                          <a:pt x="203" y="148"/>
                        </a:lnTo>
                        <a:lnTo>
                          <a:pt x="174" y="154"/>
                        </a:lnTo>
                        <a:lnTo>
                          <a:pt x="138" y="157"/>
                        </a:lnTo>
                        <a:lnTo>
                          <a:pt x="94" y="161"/>
                        </a:lnTo>
                        <a:lnTo>
                          <a:pt x="48" y="164"/>
                        </a:lnTo>
                        <a:lnTo>
                          <a:pt x="0" y="164"/>
                        </a:lnTo>
                        <a:lnTo>
                          <a:pt x="75" y="181"/>
                        </a:lnTo>
                        <a:lnTo>
                          <a:pt x="121" y="190"/>
                        </a:lnTo>
                        <a:lnTo>
                          <a:pt x="161" y="190"/>
                        </a:lnTo>
                        <a:lnTo>
                          <a:pt x="210" y="190"/>
                        </a:lnTo>
                        <a:lnTo>
                          <a:pt x="282" y="184"/>
                        </a:lnTo>
                        <a:lnTo>
                          <a:pt x="341" y="176"/>
                        </a:lnTo>
                        <a:lnTo>
                          <a:pt x="392" y="164"/>
                        </a:lnTo>
                        <a:lnTo>
                          <a:pt x="445" y="147"/>
                        </a:lnTo>
                        <a:lnTo>
                          <a:pt x="469" y="138"/>
                        </a:lnTo>
                        <a:lnTo>
                          <a:pt x="491" y="131"/>
                        </a:lnTo>
                        <a:lnTo>
                          <a:pt x="502" y="128"/>
                        </a:lnTo>
                        <a:lnTo>
                          <a:pt x="509" y="132"/>
                        </a:lnTo>
                        <a:lnTo>
                          <a:pt x="509" y="141"/>
                        </a:lnTo>
                        <a:lnTo>
                          <a:pt x="504" y="151"/>
                        </a:lnTo>
                        <a:lnTo>
                          <a:pt x="491" y="163"/>
                        </a:lnTo>
                        <a:lnTo>
                          <a:pt x="469" y="177"/>
                        </a:lnTo>
                        <a:lnTo>
                          <a:pt x="438" y="190"/>
                        </a:lnTo>
                        <a:lnTo>
                          <a:pt x="401" y="206"/>
                        </a:lnTo>
                        <a:lnTo>
                          <a:pt x="352" y="220"/>
                        </a:lnTo>
                        <a:lnTo>
                          <a:pt x="295" y="232"/>
                        </a:lnTo>
                        <a:lnTo>
                          <a:pt x="239" y="241"/>
                        </a:lnTo>
                        <a:lnTo>
                          <a:pt x="180" y="250"/>
                        </a:lnTo>
                        <a:lnTo>
                          <a:pt x="75" y="260"/>
                        </a:lnTo>
                        <a:lnTo>
                          <a:pt x="140" y="275"/>
                        </a:lnTo>
                        <a:lnTo>
                          <a:pt x="191" y="282"/>
                        </a:lnTo>
                        <a:lnTo>
                          <a:pt x="256" y="280"/>
                        </a:lnTo>
                        <a:lnTo>
                          <a:pt x="323" y="271"/>
                        </a:lnTo>
                        <a:lnTo>
                          <a:pt x="372" y="260"/>
                        </a:lnTo>
                        <a:lnTo>
                          <a:pt x="412" y="250"/>
                        </a:lnTo>
                        <a:lnTo>
                          <a:pt x="445" y="241"/>
                        </a:lnTo>
                        <a:lnTo>
                          <a:pt x="479" y="229"/>
                        </a:lnTo>
                        <a:lnTo>
                          <a:pt x="505" y="219"/>
                        </a:lnTo>
                        <a:lnTo>
                          <a:pt x="518" y="216"/>
                        </a:lnTo>
                        <a:lnTo>
                          <a:pt x="525" y="216"/>
                        </a:lnTo>
                        <a:lnTo>
                          <a:pt x="524" y="224"/>
                        </a:lnTo>
                        <a:lnTo>
                          <a:pt x="519" y="233"/>
                        </a:lnTo>
                        <a:lnTo>
                          <a:pt x="509" y="246"/>
                        </a:lnTo>
                        <a:lnTo>
                          <a:pt x="485" y="262"/>
                        </a:lnTo>
                        <a:lnTo>
                          <a:pt x="458" y="277"/>
                        </a:lnTo>
                        <a:lnTo>
                          <a:pt x="429" y="290"/>
                        </a:lnTo>
                        <a:lnTo>
                          <a:pt x="390" y="305"/>
                        </a:lnTo>
                        <a:lnTo>
                          <a:pt x="345" y="319"/>
                        </a:lnTo>
                        <a:lnTo>
                          <a:pt x="277" y="333"/>
                        </a:lnTo>
                        <a:lnTo>
                          <a:pt x="231" y="342"/>
                        </a:lnTo>
                        <a:lnTo>
                          <a:pt x="187" y="347"/>
                        </a:lnTo>
                        <a:lnTo>
                          <a:pt x="121" y="351"/>
                        </a:lnTo>
                        <a:lnTo>
                          <a:pt x="188" y="361"/>
                        </a:lnTo>
                        <a:lnTo>
                          <a:pt x="240" y="365"/>
                        </a:lnTo>
                        <a:lnTo>
                          <a:pt x="283" y="366"/>
                        </a:lnTo>
                        <a:lnTo>
                          <a:pt x="332" y="365"/>
                        </a:lnTo>
                        <a:lnTo>
                          <a:pt x="378" y="359"/>
                        </a:lnTo>
                        <a:lnTo>
                          <a:pt x="416" y="349"/>
                        </a:lnTo>
                        <a:lnTo>
                          <a:pt x="446" y="339"/>
                        </a:lnTo>
                        <a:lnTo>
                          <a:pt x="494" y="323"/>
                        </a:lnTo>
                        <a:lnTo>
                          <a:pt x="500" y="323"/>
                        </a:lnTo>
                        <a:lnTo>
                          <a:pt x="505" y="326"/>
                        </a:lnTo>
                        <a:lnTo>
                          <a:pt x="504" y="336"/>
                        </a:lnTo>
                        <a:lnTo>
                          <a:pt x="498" y="347"/>
                        </a:lnTo>
                        <a:lnTo>
                          <a:pt x="487" y="359"/>
                        </a:lnTo>
                        <a:lnTo>
                          <a:pt x="471" y="371"/>
                        </a:lnTo>
                        <a:lnTo>
                          <a:pt x="442" y="385"/>
                        </a:lnTo>
                        <a:lnTo>
                          <a:pt x="412" y="398"/>
                        </a:lnTo>
                        <a:lnTo>
                          <a:pt x="385" y="408"/>
                        </a:lnTo>
                        <a:lnTo>
                          <a:pt x="352" y="415"/>
                        </a:lnTo>
                        <a:lnTo>
                          <a:pt x="322" y="420"/>
                        </a:lnTo>
                        <a:lnTo>
                          <a:pt x="283" y="424"/>
                        </a:lnTo>
                        <a:lnTo>
                          <a:pt x="240" y="426"/>
                        </a:lnTo>
                        <a:lnTo>
                          <a:pt x="197" y="427"/>
                        </a:lnTo>
                        <a:lnTo>
                          <a:pt x="130" y="427"/>
                        </a:lnTo>
                        <a:lnTo>
                          <a:pt x="166" y="439"/>
                        </a:lnTo>
                        <a:lnTo>
                          <a:pt x="199" y="448"/>
                        </a:lnTo>
                        <a:lnTo>
                          <a:pt x="237" y="453"/>
                        </a:lnTo>
                        <a:lnTo>
                          <a:pt x="269" y="454"/>
                        </a:lnTo>
                        <a:lnTo>
                          <a:pt x="302" y="456"/>
                        </a:lnTo>
                        <a:lnTo>
                          <a:pt x="335" y="454"/>
                        </a:lnTo>
                        <a:lnTo>
                          <a:pt x="363" y="453"/>
                        </a:lnTo>
                        <a:lnTo>
                          <a:pt x="389" y="448"/>
                        </a:lnTo>
                        <a:lnTo>
                          <a:pt x="425" y="439"/>
                        </a:lnTo>
                        <a:lnTo>
                          <a:pt x="451" y="433"/>
                        </a:lnTo>
                        <a:lnTo>
                          <a:pt x="461" y="434"/>
                        </a:lnTo>
                        <a:lnTo>
                          <a:pt x="462" y="442"/>
                        </a:lnTo>
                        <a:lnTo>
                          <a:pt x="459" y="450"/>
                        </a:lnTo>
                        <a:lnTo>
                          <a:pt x="452" y="458"/>
                        </a:lnTo>
                        <a:lnTo>
                          <a:pt x="441" y="467"/>
                        </a:lnTo>
                        <a:lnTo>
                          <a:pt x="428" y="473"/>
                        </a:lnTo>
                        <a:lnTo>
                          <a:pt x="412" y="480"/>
                        </a:lnTo>
                        <a:lnTo>
                          <a:pt x="389" y="487"/>
                        </a:lnTo>
                        <a:lnTo>
                          <a:pt x="339" y="494"/>
                        </a:lnTo>
                        <a:lnTo>
                          <a:pt x="292" y="500"/>
                        </a:lnTo>
                        <a:lnTo>
                          <a:pt x="199" y="507"/>
                        </a:lnTo>
                        <a:lnTo>
                          <a:pt x="320" y="513"/>
                        </a:lnTo>
                        <a:lnTo>
                          <a:pt x="345" y="513"/>
                        </a:lnTo>
                        <a:lnTo>
                          <a:pt x="356" y="518"/>
                        </a:lnTo>
                        <a:lnTo>
                          <a:pt x="362" y="524"/>
                        </a:lnTo>
                        <a:lnTo>
                          <a:pt x="360" y="533"/>
                        </a:lnTo>
                        <a:lnTo>
                          <a:pt x="366" y="537"/>
                        </a:lnTo>
                        <a:lnTo>
                          <a:pt x="381" y="539"/>
                        </a:lnTo>
                        <a:lnTo>
                          <a:pt x="405" y="530"/>
                        </a:lnTo>
                        <a:lnTo>
                          <a:pt x="426" y="519"/>
                        </a:lnTo>
                        <a:lnTo>
                          <a:pt x="442" y="509"/>
                        </a:lnTo>
                        <a:lnTo>
                          <a:pt x="455" y="500"/>
                        </a:lnTo>
                        <a:lnTo>
                          <a:pt x="469" y="486"/>
                        </a:lnTo>
                        <a:lnTo>
                          <a:pt x="512" y="428"/>
                        </a:lnTo>
                        <a:lnTo>
                          <a:pt x="544" y="379"/>
                        </a:lnTo>
                        <a:lnTo>
                          <a:pt x="557" y="354"/>
                        </a:lnTo>
                        <a:lnTo>
                          <a:pt x="560" y="344"/>
                        </a:lnTo>
                        <a:lnTo>
                          <a:pt x="561" y="336"/>
                        </a:lnTo>
                        <a:lnTo>
                          <a:pt x="561" y="328"/>
                        </a:lnTo>
                        <a:lnTo>
                          <a:pt x="555" y="318"/>
                        </a:lnTo>
                        <a:lnTo>
                          <a:pt x="551" y="311"/>
                        </a:lnTo>
                        <a:lnTo>
                          <a:pt x="549" y="302"/>
                        </a:lnTo>
                        <a:lnTo>
                          <a:pt x="551" y="292"/>
                        </a:lnTo>
                        <a:lnTo>
                          <a:pt x="555" y="285"/>
                        </a:lnTo>
                        <a:lnTo>
                          <a:pt x="560" y="277"/>
                        </a:lnTo>
                        <a:lnTo>
                          <a:pt x="565" y="269"/>
                        </a:lnTo>
                        <a:lnTo>
                          <a:pt x="571" y="260"/>
                        </a:lnTo>
                        <a:lnTo>
                          <a:pt x="575" y="252"/>
                        </a:lnTo>
                        <a:lnTo>
                          <a:pt x="574" y="241"/>
                        </a:lnTo>
                        <a:lnTo>
                          <a:pt x="570" y="232"/>
                        </a:lnTo>
                        <a:lnTo>
                          <a:pt x="565" y="224"/>
                        </a:lnTo>
                        <a:lnTo>
                          <a:pt x="560" y="217"/>
                        </a:lnTo>
                        <a:lnTo>
                          <a:pt x="554" y="209"/>
                        </a:lnTo>
                        <a:lnTo>
                          <a:pt x="552" y="200"/>
                        </a:lnTo>
                        <a:lnTo>
                          <a:pt x="554" y="192"/>
                        </a:lnTo>
                        <a:lnTo>
                          <a:pt x="561" y="181"/>
                        </a:lnTo>
                        <a:lnTo>
                          <a:pt x="568" y="173"/>
                        </a:lnTo>
                        <a:lnTo>
                          <a:pt x="571" y="164"/>
                        </a:lnTo>
                        <a:lnTo>
                          <a:pt x="571" y="151"/>
                        </a:lnTo>
                        <a:lnTo>
                          <a:pt x="567" y="140"/>
                        </a:lnTo>
                        <a:lnTo>
                          <a:pt x="560" y="131"/>
                        </a:lnTo>
                        <a:lnTo>
                          <a:pt x="557" y="125"/>
                        </a:lnTo>
                        <a:lnTo>
                          <a:pt x="554" y="115"/>
                        </a:lnTo>
                        <a:lnTo>
                          <a:pt x="555" y="104"/>
                        </a:lnTo>
                        <a:lnTo>
                          <a:pt x="561" y="95"/>
                        </a:lnTo>
                        <a:lnTo>
                          <a:pt x="565" y="89"/>
                        </a:lnTo>
                        <a:lnTo>
                          <a:pt x="571" y="82"/>
                        </a:lnTo>
                        <a:lnTo>
                          <a:pt x="574" y="73"/>
                        </a:lnTo>
                        <a:lnTo>
                          <a:pt x="575" y="62"/>
                        </a:lnTo>
                        <a:lnTo>
                          <a:pt x="573" y="56"/>
                        </a:lnTo>
                        <a:lnTo>
                          <a:pt x="567" y="46"/>
                        </a:lnTo>
                        <a:lnTo>
                          <a:pt x="561" y="38"/>
                        </a:lnTo>
                        <a:lnTo>
                          <a:pt x="557" y="26"/>
                        </a:lnTo>
                        <a:lnTo>
                          <a:pt x="557" y="0"/>
                        </a:lnTo>
                        <a:lnTo>
                          <a:pt x="498" y="39"/>
                        </a:lnTo>
                        <a:lnTo>
                          <a:pt x="462" y="54"/>
                        </a:lnTo>
                        <a:lnTo>
                          <a:pt x="421" y="67"/>
                        </a:lnTo>
                        <a:lnTo>
                          <a:pt x="373" y="82"/>
                        </a:lnTo>
                        <a:lnTo>
                          <a:pt x="330" y="91"/>
                        </a:lnTo>
                        <a:lnTo>
                          <a:pt x="287" y="98"/>
                        </a:lnTo>
                        <a:lnTo>
                          <a:pt x="231" y="105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grpSp>
            <p:nvGrpSpPr>
              <p:cNvPr id="264" name="Group 61"/>
              <p:cNvGrpSpPr>
                <a:grpSpLocks/>
              </p:cNvGrpSpPr>
              <p:nvPr/>
            </p:nvGrpSpPr>
            <p:grpSpPr bwMode="auto">
              <a:xfrm>
                <a:off x="1995" y="2781"/>
                <a:ext cx="85" cy="171"/>
                <a:chOff x="1995" y="2781"/>
                <a:chExt cx="85" cy="171"/>
              </a:xfrm>
            </p:grpSpPr>
            <p:sp>
              <p:nvSpPr>
                <p:cNvPr id="265" name="Freeform 62"/>
                <p:cNvSpPr>
                  <a:spLocks/>
                </p:cNvSpPr>
                <p:nvPr/>
              </p:nvSpPr>
              <p:spPr bwMode="auto">
                <a:xfrm>
                  <a:off x="2011" y="2827"/>
                  <a:ext cx="66" cy="27"/>
                </a:xfrm>
                <a:custGeom>
                  <a:avLst/>
                  <a:gdLst/>
                  <a:ahLst/>
                  <a:cxnLst>
                    <a:cxn ang="0">
                      <a:pos x="131" y="10"/>
                    </a:cxn>
                    <a:cxn ang="0">
                      <a:pos x="119" y="0"/>
                    </a:cxn>
                    <a:cxn ang="0">
                      <a:pos x="79" y="21"/>
                    </a:cxn>
                    <a:cxn ang="0">
                      <a:pos x="39" y="35"/>
                    </a:cxn>
                    <a:cxn ang="0">
                      <a:pos x="0" y="46"/>
                    </a:cxn>
                    <a:cxn ang="0">
                      <a:pos x="7" y="54"/>
                    </a:cxn>
                    <a:cxn ang="0">
                      <a:pos x="34" y="54"/>
                    </a:cxn>
                    <a:cxn ang="0">
                      <a:pos x="70" y="47"/>
                    </a:cxn>
                    <a:cxn ang="0">
                      <a:pos x="103" y="31"/>
                    </a:cxn>
                    <a:cxn ang="0">
                      <a:pos x="131" y="10"/>
                    </a:cxn>
                  </a:cxnLst>
                  <a:rect l="0" t="0" r="r" b="b"/>
                  <a:pathLst>
                    <a:path w="131" h="54">
                      <a:moveTo>
                        <a:pt x="131" y="10"/>
                      </a:moveTo>
                      <a:lnTo>
                        <a:pt x="119" y="0"/>
                      </a:lnTo>
                      <a:lnTo>
                        <a:pt x="79" y="21"/>
                      </a:lnTo>
                      <a:lnTo>
                        <a:pt x="39" y="35"/>
                      </a:lnTo>
                      <a:lnTo>
                        <a:pt x="0" y="46"/>
                      </a:lnTo>
                      <a:lnTo>
                        <a:pt x="7" y="54"/>
                      </a:lnTo>
                      <a:lnTo>
                        <a:pt x="34" y="54"/>
                      </a:lnTo>
                      <a:lnTo>
                        <a:pt x="70" y="47"/>
                      </a:lnTo>
                      <a:lnTo>
                        <a:pt x="103" y="31"/>
                      </a:lnTo>
                      <a:lnTo>
                        <a:pt x="131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66" name="Freeform 63"/>
                <p:cNvSpPr>
                  <a:spLocks/>
                </p:cNvSpPr>
                <p:nvPr/>
              </p:nvSpPr>
              <p:spPr bwMode="auto">
                <a:xfrm>
                  <a:off x="2023" y="2870"/>
                  <a:ext cx="57" cy="31"/>
                </a:xfrm>
                <a:custGeom>
                  <a:avLst/>
                  <a:gdLst/>
                  <a:ahLst/>
                  <a:cxnLst>
                    <a:cxn ang="0">
                      <a:pos x="115" y="12"/>
                    </a:cxn>
                    <a:cxn ang="0">
                      <a:pos x="108" y="0"/>
                    </a:cxn>
                    <a:cxn ang="0">
                      <a:pos x="69" y="27"/>
                    </a:cxn>
                    <a:cxn ang="0">
                      <a:pos x="39" y="40"/>
                    </a:cxn>
                    <a:cxn ang="0">
                      <a:pos x="0" y="52"/>
                    </a:cxn>
                    <a:cxn ang="0">
                      <a:pos x="8" y="62"/>
                    </a:cxn>
                    <a:cxn ang="0">
                      <a:pos x="33" y="62"/>
                    </a:cxn>
                    <a:cxn ang="0">
                      <a:pos x="58" y="55"/>
                    </a:cxn>
                    <a:cxn ang="0">
                      <a:pos x="88" y="36"/>
                    </a:cxn>
                    <a:cxn ang="0">
                      <a:pos x="115" y="12"/>
                    </a:cxn>
                  </a:cxnLst>
                  <a:rect l="0" t="0" r="r" b="b"/>
                  <a:pathLst>
                    <a:path w="115" h="62">
                      <a:moveTo>
                        <a:pt x="115" y="12"/>
                      </a:moveTo>
                      <a:lnTo>
                        <a:pt x="108" y="0"/>
                      </a:lnTo>
                      <a:lnTo>
                        <a:pt x="69" y="27"/>
                      </a:lnTo>
                      <a:lnTo>
                        <a:pt x="39" y="40"/>
                      </a:lnTo>
                      <a:lnTo>
                        <a:pt x="0" y="52"/>
                      </a:lnTo>
                      <a:lnTo>
                        <a:pt x="8" y="62"/>
                      </a:lnTo>
                      <a:lnTo>
                        <a:pt x="33" y="62"/>
                      </a:lnTo>
                      <a:lnTo>
                        <a:pt x="58" y="55"/>
                      </a:lnTo>
                      <a:lnTo>
                        <a:pt x="88" y="36"/>
                      </a:lnTo>
                      <a:lnTo>
                        <a:pt x="115" y="12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67" name="Freeform 64"/>
                <p:cNvSpPr>
                  <a:spLocks/>
                </p:cNvSpPr>
                <p:nvPr/>
              </p:nvSpPr>
              <p:spPr bwMode="auto">
                <a:xfrm>
                  <a:off x="2019" y="2921"/>
                  <a:ext cx="59" cy="31"/>
                </a:xfrm>
                <a:custGeom>
                  <a:avLst/>
                  <a:gdLst/>
                  <a:ahLst/>
                  <a:cxnLst>
                    <a:cxn ang="0">
                      <a:pos x="116" y="9"/>
                    </a:cxn>
                    <a:cxn ang="0">
                      <a:pos x="108" y="0"/>
                    </a:cxn>
                    <a:cxn ang="0">
                      <a:pos x="72" y="24"/>
                    </a:cxn>
                    <a:cxn ang="0">
                      <a:pos x="39" y="39"/>
                    </a:cxn>
                    <a:cxn ang="0">
                      <a:pos x="0" y="49"/>
                    </a:cxn>
                    <a:cxn ang="0">
                      <a:pos x="7" y="60"/>
                    </a:cxn>
                    <a:cxn ang="0">
                      <a:pos x="32" y="58"/>
                    </a:cxn>
                    <a:cxn ang="0">
                      <a:pos x="63" y="51"/>
                    </a:cxn>
                    <a:cxn ang="0">
                      <a:pos x="95" y="31"/>
                    </a:cxn>
                    <a:cxn ang="0">
                      <a:pos x="116" y="9"/>
                    </a:cxn>
                  </a:cxnLst>
                  <a:rect l="0" t="0" r="r" b="b"/>
                  <a:pathLst>
                    <a:path w="116" h="60">
                      <a:moveTo>
                        <a:pt x="116" y="9"/>
                      </a:moveTo>
                      <a:lnTo>
                        <a:pt x="108" y="0"/>
                      </a:lnTo>
                      <a:lnTo>
                        <a:pt x="72" y="24"/>
                      </a:lnTo>
                      <a:lnTo>
                        <a:pt x="39" y="39"/>
                      </a:lnTo>
                      <a:lnTo>
                        <a:pt x="0" y="49"/>
                      </a:lnTo>
                      <a:lnTo>
                        <a:pt x="7" y="60"/>
                      </a:lnTo>
                      <a:lnTo>
                        <a:pt x="32" y="58"/>
                      </a:lnTo>
                      <a:lnTo>
                        <a:pt x="63" y="51"/>
                      </a:lnTo>
                      <a:lnTo>
                        <a:pt x="95" y="31"/>
                      </a:lnTo>
                      <a:lnTo>
                        <a:pt x="116" y="9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68" name="Freeform 65"/>
                <p:cNvSpPr>
                  <a:spLocks/>
                </p:cNvSpPr>
                <p:nvPr/>
              </p:nvSpPr>
              <p:spPr bwMode="auto">
                <a:xfrm>
                  <a:off x="1995" y="2781"/>
                  <a:ext cx="67" cy="27"/>
                </a:xfrm>
                <a:custGeom>
                  <a:avLst/>
                  <a:gdLst/>
                  <a:ahLst/>
                  <a:cxnLst>
                    <a:cxn ang="0">
                      <a:pos x="135" y="10"/>
                    </a:cxn>
                    <a:cxn ang="0">
                      <a:pos x="121" y="0"/>
                    </a:cxn>
                    <a:cxn ang="0">
                      <a:pos x="76" y="20"/>
                    </a:cxn>
                    <a:cxn ang="0">
                      <a:pos x="39" y="33"/>
                    </a:cxn>
                    <a:cxn ang="0">
                      <a:pos x="0" y="43"/>
                    </a:cxn>
                    <a:cxn ang="0">
                      <a:pos x="9" y="53"/>
                    </a:cxn>
                    <a:cxn ang="0">
                      <a:pos x="33" y="52"/>
                    </a:cxn>
                    <a:cxn ang="0">
                      <a:pos x="65" y="45"/>
                    </a:cxn>
                    <a:cxn ang="0">
                      <a:pos x="100" y="32"/>
                    </a:cxn>
                    <a:cxn ang="0">
                      <a:pos x="135" y="10"/>
                    </a:cxn>
                  </a:cxnLst>
                  <a:rect l="0" t="0" r="r" b="b"/>
                  <a:pathLst>
                    <a:path w="135" h="53">
                      <a:moveTo>
                        <a:pt x="135" y="10"/>
                      </a:moveTo>
                      <a:lnTo>
                        <a:pt x="121" y="0"/>
                      </a:lnTo>
                      <a:lnTo>
                        <a:pt x="76" y="20"/>
                      </a:lnTo>
                      <a:lnTo>
                        <a:pt x="39" y="33"/>
                      </a:lnTo>
                      <a:lnTo>
                        <a:pt x="0" y="43"/>
                      </a:lnTo>
                      <a:lnTo>
                        <a:pt x="9" y="53"/>
                      </a:lnTo>
                      <a:lnTo>
                        <a:pt x="33" y="52"/>
                      </a:lnTo>
                      <a:lnTo>
                        <a:pt x="65" y="45"/>
                      </a:lnTo>
                      <a:lnTo>
                        <a:pt x="100" y="32"/>
                      </a:lnTo>
                      <a:lnTo>
                        <a:pt x="135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247" name="Freeform 66"/>
            <p:cNvSpPr>
              <a:spLocks/>
            </p:cNvSpPr>
            <p:nvPr/>
          </p:nvSpPr>
          <p:spPr bwMode="auto">
            <a:xfrm>
              <a:off x="2088" y="1584"/>
              <a:ext cx="792" cy="1137"/>
            </a:xfrm>
            <a:custGeom>
              <a:avLst/>
              <a:gdLst/>
              <a:ahLst/>
              <a:cxnLst>
                <a:cxn ang="0">
                  <a:pos x="1134" y="2195"/>
                </a:cxn>
                <a:cxn ang="0">
                  <a:pos x="1148" y="2177"/>
                </a:cxn>
                <a:cxn ang="0">
                  <a:pos x="1154" y="2162"/>
                </a:cxn>
                <a:cxn ang="0">
                  <a:pos x="1165" y="2109"/>
                </a:cxn>
                <a:cxn ang="0">
                  <a:pos x="1226" y="1743"/>
                </a:cxn>
                <a:cxn ang="0">
                  <a:pos x="1270" y="1612"/>
                </a:cxn>
                <a:cxn ang="0">
                  <a:pos x="1312" y="1519"/>
                </a:cxn>
                <a:cxn ang="0">
                  <a:pos x="1391" y="1381"/>
                </a:cxn>
                <a:cxn ang="0">
                  <a:pos x="1474" y="1243"/>
                </a:cxn>
                <a:cxn ang="0">
                  <a:pos x="1532" y="1117"/>
                </a:cxn>
                <a:cxn ang="0">
                  <a:pos x="1565" y="990"/>
                </a:cxn>
                <a:cxn ang="0">
                  <a:pos x="1584" y="830"/>
                </a:cxn>
                <a:cxn ang="0">
                  <a:pos x="1572" y="683"/>
                </a:cxn>
                <a:cxn ang="0">
                  <a:pos x="1538" y="542"/>
                </a:cxn>
                <a:cxn ang="0">
                  <a:pos x="1481" y="413"/>
                </a:cxn>
                <a:cxn ang="0">
                  <a:pos x="1385" y="277"/>
                </a:cxn>
                <a:cxn ang="0">
                  <a:pos x="1283" y="182"/>
                </a:cxn>
                <a:cxn ang="0">
                  <a:pos x="1154" y="93"/>
                </a:cxn>
                <a:cxn ang="0">
                  <a:pos x="1002" y="31"/>
                </a:cxn>
                <a:cxn ang="0">
                  <a:pos x="875" y="4"/>
                </a:cxn>
                <a:cxn ang="0">
                  <a:pos x="734" y="0"/>
                </a:cxn>
                <a:cxn ang="0">
                  <a:pos x="613" y="22"/>
                </a:cxn>
                <a:cxn ang="0">
                  <a:pos x="494" y="61"/>
                </a:cxn>
                <a:cxn ang="0">
                  <a:pos x="393" y="113"/>
                </a:cxn>
                <a:cxn ang="0">
                  <a:pos x="286" y="189"/>
                </a:cxn>
                <a:cxn ang="0">
                  <a:pos x="190" y="281"/>
                </a:cxn>
                <a:cxn ang="0">
                  <a:pos x="110" y="387"/>
                </a:cxn>
                <a:cxn ang="0">
                  <a:pos x="41" y="535"/>
                </a:cxn>
                <a:cxn ang="0">
                  <a:pos x="5" y="687"/>
                </a:cxn>
                <a:cxn ang="0">
                  <a:pos x="0" y="822"/>
                </a:cxn>
                <a:cxn ang="0">
                  <a:pos x="10" y="969"/>
                </a:cxn>
                <a:cxn ang="0">
                  <a:pos x="48" y="1115"/>
                </a:cxn>
                <a:cxn ang="0">
                  <a:pos x="113" y="1253"/>
                </a:cxn>
                <a:cxn ang="0">
                  <a:pos x="188" y="1384"/>
                </a:cxn>
                <a:cxn ang="0">
                  <a:pos x="290" y="1569"/>
                </a:cxn>
                <a:cxn ang="0">
                  <a:pos x="336" y="1672"/>
                </a:cxn>
                <a:cxn ang="0">
                  <a:pos x="368" y="1792"/>
                </a:cxn>
                <a:cxn ang="0">
                  <a:pos x="393" y="1960"/>
                </a:cxn>
                <a:cxn ang="0">
                  <a:pos x="412" y="2105"/>
                </a:cxn>
                <a:cxn ang="0">
                  <a:pos x="426" y="2164"/>
                </a:cxn>
                <a:cxn ang="0">
                  <a:pos x="433" y="2177"/>
                </a:cxn>
                <a:cxn ang="0">
                  <a:pos x="452" y="2199"/>
                </a:cxn>
                <a:cxn ang="0">
                  <a:pos x="498" y="2226"/>
                </a:cxn>
                <a:cxn ang="0">
                  <a:pos x="552" y="2244"/>
                </a:cxn>
                <a:cxn ang="0">
                  <a:pos x="610" y="2259"/>
                </a:cxn>
                <a:cxn ang="0">
                  <a:pos x="673" y="2267"/>
                </a:cxn>
                <a:cxn ang="0">
                  <a:pos x="733" y="2272"/>
                </a:cxn>
                <a:cxn ang="0">
                  <a:pos x="789" y="2273"/>
                </a:cxn>
                <a:cxn ang="0">
                  <a:pos x="852" y="2272"/>
                </a:cxn>
                <a:cxn ang="0">
                  <a:pos x="914" y="2267"/>
                </a:cxn>
                <a:cxn ang="0">
                  <a:pos x="974" y="2257"/>
                </a:cxn>
                <a:cxn ang="0">
                  <a:pos x="1027" y="2245"/>
                </a:cxn>
                <a:cxn ang="0">
                  <a:pos x="1078" y="2227"/>
                </a:cxn>
              </a:cxnLst>
              <a:rect l="0" t="0" r="r" b="b"/>
              <a:pathLst>
                <a:path w="1584" h="2273">
                  <a:moveTo>
                    <a:pt x="1110" y="2213"/>
                  </a:moveTo>
                  <a:lnTo>
                    <a:pt x="1124" y="2204"/>
                  </a:lnTo>
                  <a:lnTo>
                    <a:pt x="1134" y="2195"/>
                  </a:lnTo>
                  <a:lnTo>
                    <a:pt x="1140" y="2188"/>
                  </a:lnTo>
                  <a:lnTo>
                    <a:pt x="1144" y="2181"/>
                  </a:lnTo>
                  <a:lnTo>
                    <a:pt x="1148" y="2177"/>
                  </a:lnTo>
                  <a:lnTo>
                    <a:pt x="1150" y="2172"/>
                  </a:lnTo>
                  <a:lnTo>
                    <a:pt x="1153" y="2168"/>
                  </a:lnTo>
                  <a:lnTo>
                    <a:pt x="1154" y="2162"/>
                  </a:lnTo>
                  <a:lnTo>
                    <a:pt x="1156" y="2155"/>
                  </a:lnTo>
                  <a:lnTo>
                    <a:pt x="1157" y="2145"/>
                  </a:lnTo>
                  <a:lnTo>
                    <a:pt x="1165" y="2109"/>
                  </a:lnTo>
                  <a:lnTo>
                    <a:pt x="1211" y="1815"/>
                  </a:lnTo>
                  <a:lnTo>
                    <a:pt x="1219" y="1773"/>
                  </a:lnTo>
                  <a:lnTo>
                    <a:pt x="1226" y="1743"/>
                  </a:lnTo>
                  <a:lnTo>
                    <a:pt x="1237" y="1701"/>
                  </a:lnTo>
                  <a:lnTo>
                    <a:pt x="1254" y="1653"/>
                  </a:lnTo>
                  <a:lnTo>
                    <a:pt x="1270" y="1612"/>
                  </a:lnTo>
                  <a:lnTo>
                    <a:pt x="1286" y="1578"/>
                  </a:lnTo>
                  <a:lnTo>
                    <a:pt x="1299" y="1548"/>
                  </a:lnTo>
                  <a:lnTo>
                    <a:pt x="1312" y="1519"/>
                  </a:lnTo>
                  <a:lnTo>
                    <a:pt x="1339" y="1470"/>
                  </a:lnTo>
                  <a:lnTo>
                    <a:pt x="1365" y="1424"/>
                  </a:lnTo>
                  <a:lnTo>
                    <a:pt x="1391" y="1381"/>
                  </a:lnTo>
                  <a:lnTo>
                    <a:pt x="1412" y="1348"/>
                  </a:lnTo>
                  <a:lnTo>
                    <a:pt x="1449" y="1286"/>
                  </a:lnTo>
                  <a:lnTo>
                    <a:pt x="1474" y="1243"/>
                  </a:lnTo>
                  <a:lnTo>
                    <a:pt x="1495" y="1208"/>
                  </a:lnTo>
                  <a:lnTo>
                    <a:pt x="1512" y="1167"/>
                  </a:lnTo>
                  <a:lnTo>
                    <a:pt x="1532" y="1117"/>
                  </a:lnTo>
                  <a:lnTo>
                    <a:pt x="1545" y="1074"/>
                  </a:lnTo>
                  <a:lnTo>
                    <a:pt x="1557" y="1029"/>
                  </a:lnTo>
                  <a:lnTo>
                    <a:pt x="1565" y="990"/>
                  </a:lnTo>
                  <a:lnTo>
                    <a:pt x="1575" y="947"/>
                  </a:lnTo>
                  <a:lnTo>
                    <a:pt x="1581" y="893"/>
                  </a:lnTo>
                  <a:lnTo>
                    <a:pt x="1584" y="830"/>
                  </a:lnTo>
                  <a:lnTo>
                    <a:pt x="1584" y="772"/>
                  </a:lnTo>
                  <a:lnTo>
                    <a:pt x="1579" y="726"/>
                  </a:lnTo>
                  <a:lnTo>
                    <a:pt x="1572" y="683"/>
                  </a:lnTo>
                  <a:lnTo>
                    <a:pt x="1564" y="644"/>
                  </a:lnTo>
                  <a:lnTo>
                    <a:pt x="1552" y="594"/>
                  </a:lnTo>
                  <a:lnTo>
                    <a:pt x="1538" y="542"/>
                  </a:lnTo>
                  <a:lnTo>
                    <a:pt x="1522" y="495"/>
                  </a:lnTo>
                  <a:lnTo>
                    <a:pt x="1504" y="452"/>
                  </a:lnTo>
                  <a:lnTo>
                    <a:pt x="1481" y="413"/>
                  </a:lnTo>
                  <a:lnTo>
                    <a:pt x="1452" y="364"/>
                  </a:lnTo>
                  <a:lnTo>
                    <a:pt x="1418" y="315"/>
                  </a:lnTo>
                  <a:lnTo>
                    <a:pt x="1385" y="277"/>
                  </a:lnTo>
                  <a:lnTo>
                    <a:pt x="1355" y="244"/>
                  </a:lnTo>
                  <a:lnTo>
                    <a:pt x="1320" y="212"/>
                  </a:lnTo>
                  <a:lnTo>
                    <a:pt x="1283" y="182"/>
                  </a:lnTo>
                  <a:lnTo>
                    <a:pt x="1248" y="153"/>
                  </a:lnTo>
                  <a:lnTo>
                    <a:pt x="1205" y="124"/>
                  </a:lnTo>
                  <a:lnTo>
                    <a:pt x="1154" y="93"/>
                  </a:lnTo>
                  <a:lnTo>
                    <a:pt x="1107" y="70"/>
                  </a:lnTo>
                  <a:lnTo>
                    <a:pt x="1052" y="47"/>
                  </a:lnTo>
                  <a:lnTo>
                    <a:pt x="1002" y="31"/>
                  </a:lnTo>
                  <a:lnTo>
                    <a:pt x="961" y="21"/>
                  </a:lnTo>
                  <a:lnTo>
                    <a:pt x="916" y="10"/>
                  </a:lnTo>
                  <a:lnTo>
                    <a:pt x="875" y="4"/>
                  </a:lnTo>
                  <a:lnTo>
                    <a:pt x="826" y="0"/>
                  </a:lnTo>
                  <a:lnTo>
                    <a:pt x="782" y="0"/>
                  </a:lnTo>
                  <a:lnTo>
                    <a:pt x="734" y="0"/>
                  </a:lnTo>
                  <a:lnTo>
                    <a:pt x="694" y="4"/>
                  </a:lnTo>
                  <a:lnTo>
                    <a:pt x="648" y="15"/>
                  </a:lnTo>
                  <a:lnTo>
                    <a:pt x="613" y="22"/>
                  </a:lnTo>
                  <a:lnTo>
                    <a:pt x="570" y="34"/>
                  </a:lnTo>
                  <a:lnTo>
                    <a:pt x="530" y="46"/>
                  </a:lnTo>
                  <a:lnTo>
                    <a:pt x="494" y="61"/>
                  </a:lnTo>
                  <a:lnTo>
                    <a:pt x="459" y="76"/>
                  </a:lnTo>
                  <a:lnTo>
                    <a:pt x="425" y="94"/>
                  </a:lnTo>
                  <a:lnTo>
                    <a:pt x="393" y="113"/>
                  </a:lnTo>
                  <a:lnTo>
                    <a:pt x="358" y="137"/>
                  </a:lnTo>
                  <a:lnTo>
                    <a:pt x="320" y="163"/>
                  </a:lnTo>
                  <a:lnTo>
                    <a:pt x="286" y="189"/>
                  </a:lnTo>
                  <a:lnTo>
                    <a:pt x="255" y="216"/>
                  </a:lnTo>
                  <a:lnTo>
                    <a:pt x="223" y="247"/>
                  </a:lnTo>
                  <a:lnTo>
                    <a:pt x="190" y="281"/>
                  </a:lnTo>
                  <a:lnTo>
                    <a:pt x="161" y="314"/>
                  </a:lnTo>
                  <a:lnTo>
                    <a:pt x="138" y="345"/>
                  </a:lnTo>
                  <a:lnTo>
                    <a:pt x="110" y="387"/>
                  </a:lnTo>
                  <a:lnTo>
                    <a:pt x="83" y="433"/>
                  </a:lnTo>
                  <a:lnTo>
                    <a:pt x="59" y="485"/>
                  </a:lnTo>
                  <a:lnTo>
                    <a:pt x="41" y="535"/>
                  </a:lnTo>
                  <a:lnTo>
                    <a:pt x="27" y="587"/>
                  </a:lnTo>
                  <a:lnTo>
                    <a:pt x="14" y="640"/>
                  </a:lnTo>
                  <a:lnTo>
                    <a:pt x="5" y="687"/>
                  </a:lnTo>
                  <a:lnTo>
                    <a:pt x="0" y="735"/>
                  </a:lnTo>
                  <a:lnTo>
                    <a:pt x="0" y="781"/>
                  </a:lnTo>
                  <a:lnTo>
                    <a:pt x="0" y="822"/>
                  </a:lnTo>
                  <a:lnTo>
                    <a:pt x="0" y="871"/>
                  </a:lnTo>
                  <a:lnTo>
                    <a:pt x="2" y="914"/>
                  </a:lnTo>
                  <a:lnTo>
                    <a:pt x="10" y="969"/>
                  </a:lnTo>
                  <a:lnTo>
                    <a:pt x="19" y="1016"/>
                  </a:lnTo>
                  <a:lnTo>
                    <a:pt x="31" y="1062"/>
                  </a:lnTo>
                  <a:lnTo>
                    <a:pt x="48" y="1115"/>
                  </a:lnTo>
                  <a:lnTo>
                    <a:pt x="68" y="1163"/>
                  </a:lnTo>
                  <a:lnTo>
                    <a:pt x="88" y="1205"/>
                  </a:lnTo>
                  <a:lnTo>
                    <a:pt x="113" y="1253"/>
                  </a:lnTo>
                  <a:lnTo>
                    <a:pt x="140" y="1298"/>
                  </a:lnTo>
                  <a:lnTo>
                    <a:pt x="163" y="1341"/>
                  </a:lnTo>
                  <a:lnTo>
                    <a:pt x="188" y="1384"/>
                  </a:lnTo>
                  <a:lnTo>
                    <a:pt x="213" y="1431"/>
                  </a:lnTo>
                  <a:lnTo>
                    <a:pt x="253" y="1499"/>
                  </a:lnTo>
                  <a:lnTo>
                    <a:pt x="290" y="1569"/>
                  </a:lnTo>
                  <a:lnTo>
                    <a:pt x="312" y="1605"/>
                  </a:lnTo>
                  <a:lnTo>
                    <a:pt x="323" y="1635"/>
                  </a:lnTo>
                  <a:lnTo>
                    <a:pt x="336" y="1672"/>
                  </a:lnTo>
                  <a:lnTo>
                    <a:pt x="349" y="1714"/>
                  </a:lnTo>
                  <a:lnTo>
                    <a:pt x="359" y="1751"/>
                  </a:lnTo>
                  <a:lnTo>
                    <a:pt x="368" y="1792"/>
                  </a:lnTo>
                  <a:lnTo>
                    <a:pt x="375" y="1849"/>
                  </a:lnTo>
                  <a:lnTo>
                    <a:pt x="386" y="1911"/>
                  </a:lnTo>
                  <a:lnTo>
                    <a:pt x="393" y="1960"/>
                  </a:lnTo>
                  <a:lnTo>
                    <a:pt x="401" y="2022"/>
                  </a:lnTo>
                  <a:lnTo>
                    <a:pt x="406" y="2066"/>
                  </a:lnTo>
                  <a:lnTo>
                    <a:pt x="412" y="2105"/>
                  </a:lnTo>
                  <a:lnTo>
                    <a:pt x="421" y="2144"/>
                  </a:lnTo>
                  <a:lnTo>
                    <a:pt x="425" y="2155"/>
                  </a:lnTo>
                  <a:lnTo>
                    <a:pt x="426" y="2164"/>
                  </a:lnTo>
                  <a:lnTo>
                    <a:pt x="428" y="2168"/>
                  </a:lnTo>
                  <a:lnTo>
                    <a:pt x="429" y="2172"/>
                  </a:lnTo>
                  <a:lnTo>
                    <a:pt x="433" y="2177"/>
                  </a:lnTo>
                  <a:lnTo>
                    <a:pt x="438" y="2184"/>
                  </a:lnTo>
                  <a:lnTo>
                    <a:pt x="445" y="2191"/>
                  </a:lnTo>
                  <a:lnTo>
                    <a:pt x="452" y="2199"/>
                  </a:lnTo>
                  <a:lnTo>
                    <a:pt x="465" y="2208"/>
                  </a:lnTo>
                  <a:lnTo>
                    <a:pt x="479" y="2215"/>
                  </a:lnTo>
                  <a:lnTo>
                    <a:pt x="498" y="2226"/>
                  </a:lnTo>
                  <a:lnTo>
                    <a:pt x="516" y="2233"/>
                  </a:lnTo>
                  <a:lnTo>
                    <a:pt x="534" y="2240"/>
                  </a:lnTo>
                  <a:lnTo>
                    <a:pt x="552" y="2244"/>
                  </a:lnTo>
                  <a:lnTo>
                    <a:pt x="567" y="2248"/>
                  </a:lnTo>
                  <a:lnTo>
                    <a:pt x="591" y="2254"/>
                  </a:lnTo>
                  <a:lnTo>
                    <a:pt x="610" y="2259"/>
                  </a:lnTo>
                  <a:lnTo>
                    <a:pt x="630" y="2261"/>
                  </a:lnTo>
                  <a:lnTo>
                    <a:pt x="650" y="2264"/>
                  </a:lnTo>
                  <a:lnTo>
                    <a:pt x="673" y="2267"/>
                  </a:lnTo>
                  <a:lnTo>
                    <a:pt x="693" y="2269"/>
                  </a:lnTo>
                  <a:lnTo>
                    <a:pt x="711" y="2270"/>
                  </a:lnTo>
                  <a:lnTo>
                    <a:pt x="733" y="2272"/>
                  </a:lnTo>
                  <a:lnTo>
                    <a:pt x="753" y="2273"/>
                  </a:lnTo>
                  <a:lnTo>
                    <a:pt x="772" y="2273"/>
                  </a:lnTo>
                  <a:lnTo>
                    <a:pt x="789" y="2273"/>
                  </a:lnTo>
                  <a:lnTo>
                    <a:pt x="809" y="2273"/>
                  </a:lnTo>
                  <a:lnTo>
                    <a:pt x="832" y="2273"/>
                  </a:lnTo>
                  <a:lnTo>
                    <a:pt x="852" y="2272"/>
                  </a:lnTo>
                  <a:lnTo>
                    <a:pt x="869" y="2272"/>
                  </a:lnTo>
                  <a:lnTo>
                    <a:pt x="890" y="2269"/>
                  </a:lnTo>
                  <a:lnTo>
                    <a:pt x="914" y="2267"/>
                  </a:lnTo>
                  <a:lnTo>
                    <a:pt x="932" y="2264"/>
                  </a:lnTo>
                  <a:lnTo>
                    <a:pt x="954" y="2261"/>
                  </a:lnTo>
                  <a:lnTo>
                    <a:pt x="974" y="2257"/>
                  </a:lnTo>
                  <a:lnTo>
                    <a:pt x="992" y="2254"/>
                  </a:lnTo>
                  <a:lnTo>
                    <a:pt x="1011" y="2250"/>
                  </a:lnTo>
                  <a:lnTo>
                    <a:pt x="1027" y="2245"/>
                  </a:lnTo>
                  <a:lnTo>
                    <a:pt x="1047" y="2240"/>
                  </a:lnTo>
                  <a:lnTo>
                    <a:pt x="1062" y="2233"/>
                  </a:lnTo>
                  <a:lnTo>
                    <a:pt x="1078" y="2227"/>
                  </a:lnTo>
                  <a:lnTo>
                    <a:pt x="1095" y="2220"/>
                  </a:lnTo>
                  <a:lnTo>
                    <a:pt x="1110" y="2213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48" name="Oval 67"/>
            <p:cNvSpPr>
              <a:spLocks noChangeArrowheads="1"/>
            </p:cNvSpPr>
            <p:nvPr/>
          </p:nvSpPr>
          <p:spPr bwMode="auto">
            <a:xfrm>
              <a:off x="2311" y="2592"/>
              <a:ext cx="347" cy="116"/>
            </a:xfrm>
            <a:prstGeom prst="ellipse">
              <a:avLst/>
            </a:prstGeom>
            <a:solidFill>
              <a:srgbClr val="A0A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249" name="Group 68"/>
            <p:cNvGrpSpPr>
              <a:grpSpLocks/>
            </p:cNvGrpSpPr>
            <p:nvPr/>
          </p:nvGrpSpPr>
          <p:grpSpPr bwMode="auto">
            <a:xfrm>
              <a:off x="2468" y="1698"/>
              <a:ext cx="338" cy="997"/>
              <a:chOff x="1920" y="1750"/>
              <a:chExt cx="338" cy="997"/>
            </a:xfrm>
          </p:grpSpPr>
          <p:sp>
            <p:nvSpPr>
              <p:cNvPr id="261" name="Freeform 69"/>
              <p:cNvSpPr>
                <a:spLocks/>
              </p:cNvSpPr>
              <p:nvPr/>
            </p:nvSpPr>
            <p:spPr bwMode="auto">
              <a:xfrm>
                <a:off x="2125" y="1750"/>
                <a:ext cx="133" cy="1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0" y="36"/>
                  </a:cxn>
                  <a:cxn ang="0">
                    <a:pos x="135" y="76"/>
                  </a:cxn>
                  <a:cxn ang="0">
                    <a:pos x="183" y="116"/>
                  </a:cxn>
                  <a:cxn ang="0">
                    <a:pos x="216" y="159"/>
                  </a:cxn>
                  <a:cxn ang="0">
                    <a:pos x="239" y="203"/>
                  </a:cxn>
                  <a:cxn ang="0">
                    <a:pos x="255" y="241"/>
                  </a:cxn>
                  <a:cxn ang="0">
                    <a:pos x="265" y="280"/>
                  </a:cxn>
                  <a:cxn ang="0">
                    <a:pos x="172" y="338"/>
                  </a:cxn>
                  <a:cxn ang="0">
                    <a:pos x="163" y="283"/>
                  </a:cxn>
                  <a:cxn ang="0">
                    <a:pos x="148" y="224"/>
                  </a:cxn>
                  <a:cxn ang="0">
                    <a:pos x="126" y="164"/>
                  </a:cxn>
                  <a:cxn ang="0">
                    <a:pos x="97" y="112"/>
                  </a:cxn>
                  <a:cxn ang="0">
                    <a:pos x="57" y="61"/>
                  </a:cxn>
                  <a:cxn ang="0">
                    <a:pos x="0" y="0"/>
                  </a:cxn>
                </a:cxnLst>
                <a:rect l="0" t="0" r="r" b="b"/>
                <a:pathLst>
                  <a:path w="265" h="338">
                    <a:moveTo>
                      <a:pt x="0" y="0"/>
                    </a:moveTo>
                    <a:lnTo>
                      <a:pt x="70" y="36"/>
                    </a:lnTo>
                    <a:lnTo>
                      <a:pt x="135" y="76"/>
                    </a:lnTo>
                    <a:lnTo>
                      <a:pt x="183" y="116"/>
                    </a:lnTo>
                    <a:lnTo>
                      <a:pt x="216" y="159"/>
                    </a:lnTo>
                    <a:lnTo>
                      <a:pt x="239" y="203"/>
                    </a:lnTo>
                    <a:lnTo>
                      <a:pt x="255" y="241"/>
                    </a:lnTo>
                    <a:lnTo>
                      <a:pt x="265" y="280"/>
                    </a:lnTo>
                    <a:lnTo>
                      <a:pt x="172" y="338"/>
                    </a:lnTo>
                    <a:lnTo>
                      <a:pt x="163" y="283"/>
                    </a:lnTo>
                    <a:lnTo>
                      <a:pt x="148" y="224"/>
                    </a:lnTo>
                    <a:lnTo>
                      <a:pt x="126" y="164"/>
                    </a:lnTo>
                    <a:lnTo>
                      <a:pt x="97" y="112"/>
                    </a:lnTo>
                    <a:lnTo>
                      <a:pt x="57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2" name="Freeform 70"/>
              <p:cNvSpPr>
                <a:spLocks/>
              </p:cNvSpPr>
              <p:nvPr/>
            </p:nvSpPr>
            <p:spPr bwMode="auto">
              <a:xfrm>
                <a:off x="1920" y="2481"/>
                <a:ext cx="215" cy="266"/>
              </a:xfrm>
              <a:custGeom>
                <a:avLst/>
                <a:gdLst/>
                <a:ahLst/>
                <a:cxnLst>
                  <a:cxn ang="0">
                    <a:pos x="428" y="0"/>
                  </a:cxn>
                  <a:cxn ang="0">
                    <a:pos x="411" y="16"/>
                  </a:cxn>
                  <a:cxn ang="0">
                    <a:pos x="339" y="345"/>
                  </a:cxn>
                  <a:cxn ang="0">
                    <a:pos x="326" y="377"/>
                  </a:cxn>
                  <a:cxn ang="0">
                    <a:pos x="304" y="405"/>
                  </a:cxn>
                  <a:cxn ang="0">
                    <a:pos x="272" y="430"/>
                  </a:cxn>
                  <a:cxn ang="0">
                    <a:pos x="241" y="449"/>
                  </a:cxn>
                  <a:cxn ang="0">
                    <a:pos x="206" y="468"/>
                  </a:cxn>
                  <a:cxn ang="0">
                    <a:pos x="169" y="483"/>
                  </a:cxn>
                  <a:cxn ang="0">
                    <a:pos x="128" y="498"/>
                  </a:cxn>
                  <a:cxn ang="0">
                    <a:pos x="93" y="506"/>
                  </a:cxn>
                  <a:cxn ang="0">
                    <a:pos x="51" y="513"/>
                  </a:cxn>
                  <a:cxn ang="0">
                    <a:pos x="0" y="510"/>
                  </a:cxn>
                  <a:cxn ang="0">
                    <a:pos x="8" y="529"/>
                  </a:cxn>
                  <a:cxn ang="0">
                    <a:pos x="43" y="532"/>
                  </a:cxn>
                  <a:cxn ang="0">
                    <a:pos x="67" y="532"/>
                  </a:cxn>
                  <a:cxn ang="0">
                    <a:pos x="105" y="529"/>
                  </a:cxn>
                  <a:cxn ang="0">
                    <a:pos x="136" y="527"/>
                  </a:cxn>
                  <a:cxn ang="0">
                    <a:pos x="178" y="520"/>
                  </a:cxn>
                  <a:cxn ang="0">
                    <a:pos x="211" y="514"/>
                  </a:cxn>
                  <a:cxn ang="0">
                    <a:pos x="248" y="502"/>
                  </a:cxn>
                  <a:cxn ang="0">
                    <a:pos x="269" y="496"/>
                  </a:cxn>
                  <a:cxn ang="0">
                    <a:pos x="301" y="483"/>
                  </a:cxn>
                  <a:cxn ang="0">
                    <a:pos x="335" y="461"/>
                  </a:cxn>
                  <a:cxn ang="0">
                    <a:pos x="345" y="449"/>
                  </a:cxn>
                  <a:cxn ang="0">
                    <a:pos x="354" y="433"/>
                  </a:cxn>
                  <a:cxn ang="0">
                    <a:pos x="363" y="400"/>
                  </a:cxn>
                  <a:cxn ang="0">
                    <a:pos x="370" y="367"/>
                  </a:cxn>
                  <a:cxn ang="0">
                    <a:pos x="428" y="0"/>
                  </a:cxn>
                </a:cxnLst>
                <a:rect l="0" t="0" r="r" b="b"/>
                <a:pathLst>
                  <a:path w="428" h="532">
                    <a:moveTo>
                      <a:pt x="428" y="0"/>
                    </a:moveTo>
                    <a:lnTo>
                      <a:pt x="411" y="16"/>
                    </a:lnTo>
                    <a:lnTo>
                      <a:pt x="339" y="345"/>
                    </a:lnTo>
                    <a:lnTo>
                      <a:pt x="326" y="377"/>
                    </a:lnTo>
                    <a:lnTo>
                      <a:pt x="304" y="405"/>
                    </a:lnTo>
                    <a:lnTo>
                      <a:pt x="272" y="430"/>
                    </a:lnTo>
                    <a:lnTo>
                      <a:pt x="241" y="449"/>
                    </a:lnTo>
                    <a:lnTo>
                      <a:pt x="206" y="468"/>
                    </a:lnTo>
                    <a:lnTo>
                      <a:pt x="169" y="483"/>
                    </a:lnTo>
                    <a:lnTo>
                      <a:pt x="128" y="498"/>
                    </a:lnTo>
                    <a:lnTo>
                      <a:pt x="93" y="506"/>
                    </a:lnTo>
                    <a:lnTo>
                      <a:pt x="51" y="513"/>
                    </a:lnTo>
                    <a:lnTo>
                      <a:pt x="0" y="510"/>
                    </a:lnTo>
                    <a:lnTo>
                      <a:pt x="8" y="529"/>
                    </a:lnTo>
                    <a:lnTo>
                      <a:pt x="43" y="532"/>
                    </a:lnTo>
                    <a:lnTo>
                      <a:pt x="67" y="532"/>
                    </a:lnTo>
                    <a:lnTo>
                      <a:pt x="105" y="529"/>
                    </a:lnTo>
                    <a:lnTo>
                      <a:pt x="136" y="527"/>
                    </a:lnTo>
                    <a:lnTo>
                      <a:pt x="178" y="520"/>
                    </a:lnTo>
                    <a:lnTo>
                      <a:pt x="211" y="514"/>
                    </a:lnTo>
                    <a:lnTo>
                      <a:pt x="248" y="502"/>
                    </a:lnTo>
                    <a:lnTo>
                      <a:pt x="269" y="496"/>
                    </a:lnTo>
                    <a:lnTo>
                      <a:pt x="301" y="483"/>
                    </a:lnTo>
                    <a:lnTo>
                      <a:pt x="335" y="461"/>
                    </a:lnTo>
                    <a:lnTo>
                      <a:pt x="345" y="449"/>
                    </a:lnTo>
                    <a:lnTo>
                      <a:pt x="354" y="433"/>
                    </a:lnTo>
                    <a:lnTo>
                      <a:pt x="363" y="400"/>
                    </a:lnTo>
                    <a:lnTo>
                      <a:pt x="370" y="367"/>
                    </a:lnTo>
                    <a:lnTo>
                      <a:pt x="42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250" name="Group 71"/>
            <p:cNvGrpSpPr>
              <a:grpSpLocks/>
            </p:cNvGrpSpPr>
            <p:nvPr/>
          </p:nvGrpSpPr>
          <p:grpSpPr bwMode="auto">
            <a:xfrm>
              <a:off x="2372" y="1981"/>
              <a:ext cx="222" cy="655"/>
              <a:chOff x="720" y="2029"/>
              <a:chExt cx="222" cy="655"/>
            </a:xfrm>
          </p:grpSpPr>
          <p:sp>
            <p:nvSpPr>
              <p:cNvPr id="251" name="Freeform 72"/>
              <p:cNvSpPr>
                <a:spLocks/>
              </p:cNvSpPr>
              <p:nvPr/>
            </p:nvSpPr>
            <p:spPr bwMode="auto">
              <a:xfrm>
                <a:off x="763" y="2273"/>
                <a:ext cx="135" cy="411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5" y="197"/>
                  </a:cxn>
                  <a:cxn ang="0">
                    <a:pos x="19" y="214"/>
                  </a:cxn>
                  <a:cxn ang="0">
                    <a:pos x="13" y="763"/>
                  </a:cxn>
                  <a:cxn ang="0">
                    <a:pos x="32" y="823"/>
                  </a:cxn>
                  <a:cxn ang="0">
                    <a:pos x="77" y="823"/>
                  </a:cxn>
                  <a:cxn ang="0">
                    <a:pos x="115" y="793"/>
                  </a:cxn>
                  <a:cxn ang="0">
                    <a:pos x="158" y="793"/>
                  </a:cxn>
                  <a:cxn ang="0">
                    <a:pos x="193" y="823"/>
                  </a:cxn>
                  <a:cxn ang="0">
                    <a:pos x="241" y="823"/>
                  </a:cxn>
                  <a:cxn ang="0">
                    <a:pos x="257" y="763"/>
                  </a:cxn>
                  <a:cxn ang="0">
                    <a:pos x="249" y="214"/>
                  </a:cxn>
                  <a:cxn ang="0">
                    <a:pos x="262" y="197"/>
                  </a:cxn>
                  <a:cxn ang="0">
                    <a:pos x="271" y="63"/>
                  </a:cxn>
                  <a:cxn ang="0">
                    <a:pos x="211" y="13"/>
                  </a:cxn>
                  <a:cxn ang="0">
                    <a:pos x="182" y="13"/>
                  </a:cxn>
                  <a:cxn ang="0">
                    <a:pos x="165" y="0"/>
                  </a:cxn>
                  <a:cxn ang="0">
                    <a:pos x="96" y="0"/>
                  </a:cxn>
                  <a:cxn ang="0">
                    <a:pos x="82" y="13"/>
                  </a:cxn>
                  <a:cxn ang="0">
                    <a:pos x="57" y="13"/>
                  </a:cxn>
                  <a:cxn ang="0">
                    <a:pos x="0" y="63"/>
                  </a:cxn>
                </a:cxnLst>
                <a:rect l="0" t="0" r="r" b="b"/>
                <a:pathLst>
                  <a:path w="271" h="823">
                    <a:moveTo>
                      <a:pt x="0" y="63"/>
                    </a:moveTo>
                    <a:lnTo>
                      <a:pt x="5" y="197"/>
                    </a:lnTo>
                    <a:lnTo>
                      <a:pt x="19" y="214"/>
                    </a:lnTo>
                    <a:lnTo>
                      <a:pt x="13" y="763"/>
                    </a:lnTo>
                    <a:lnTo>
                      <a:pt x="32" y="823"/>
                    </a:lnTo>
                    <a:lnTo>
                      <a:pt x="77" y="823"/>
                    </a:lnTo>
                    <a:lnTo>
                      <a:pt x="115" y="793"/>
                    </a:lnTo>
                    <a:lnTo>
                      <a:pt x="158" y="793"/>
                    </a:lnTo>
                    <a:lnTo>
                      <a:pt x="193" y="823"/>
                    </a:lnTo>
                    <a:lnTo>
                      <a:pt x="241" y="823"/>
                    </a:lnTo>
                    <a:lnTo>
                      <a:pt x="257" y="763"/>
                    </a:lnTo>
                    <a:lnTo>
                      <a:pt x="249" y="214"/>
                    </a:lnTo>
                    <a:lnTo>
                      <a:pt x="262" y="197"/>
                    </a:lnTo>
                    <a:lnTo>
                      <a:pt x="271" y="63"/>
                    </a:lnTo>
                    <a:lnTo>
                      <a:pt x="211" y="13"/>
                    </a:lnTo>
                    <a:lnTo>
                      <a:pt x="182" y="13"/>
                    </a:lnTo>
                    <a:lnTo>
                      <a:pt x="165" y="0"/>
                    </a:lnTo>
                    <a:lnTo>
                      <a:pt x="96" y="0"/>
                    </a:lnTo>
                    <a:lnTo>
                      <a:pt x="82" y="13"/>
                    </a:lnTo>
                    <a:lnTo>
                      <a:pt x="57" y="13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2" name="Oval 73"/>
              <p:cNvSpPr>
                <a:spLocks noChangeArrowheads="1"/>
              </p:cNvSpPr>
              <p:nvPr/>
            </p:nvSpPr>
            <p:spPr bwMode="auto">
              <a:xfrm>
                <a:off x="833" y="2285"/>
                <a:ext cx="17" cy="29"/>
              </a:xfrm>
              <a:prstGeom prst="ellipse">
                <a:avLst/>
              </a:pr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3" name="Freeform 74"/>
              <p:cNvSpPr>
                <a:spLocks/>
              </p:cNvSpPr>
              <p:nvPr/>
            </p:nvSpPr>
            <p:spPr bwMode="auto">
              <a:xfrm>
                <a:off x="722" y="2029"/>
                <a:ext cx="220" cy="273"/>
              </a:xfrm>
              <a:custGeom>
                <a:avLst/>
                <a:gdLst/>
                <a:ahLst/>
                <a:cxnLst>
                  <a:cxn ang="0">
                    <a:pos x="281" y="547"/>
                  </a:cxn>
                  <a:cxn ang="0">
                    <a:pos x="441" y="54"/>
                  </a:cxn>
                  <a:cxn ang="0">
                    <a:pos x="413" y="43"/>
                  </a:cxn>
                  <a:cxn ang="0">
                    <a:pos x="380" y="30"/>
                  </a:cxn>
                  <a:cxn ang="0">
                    <a:pos x="338" y="19"/>
                  </a:cxn>
                  <a:cxn ang="0">
                    <a:pos x="301" y="10"/>
                  </a:cxn>
                  <a:cxn ang="0">
                    <a:pos x="269" y="3"/>
                  </a:cxn>
                  <a:cxn ang="0">
                    <a:pos x="233" y="0"/>
                  </a:cxn>
                  <a:cxn ang="0">
                    <a:pos x="195" y="2"/>
                  </a:cxn>
                  <a:cxn ang="0">
                    <a:pos x="146" y="7"/>
                  </a:cxn>
                  <a:cxn ang="0">
                    <a:pos x="104" y="19"/>
                  </a:cxn>
                  <a:cxn ang="0">
                    <a:pos x="63" y="30"/>
                  </a:cxn>
                  <a:cxn ang="0">
                    <a:pos x="27" y="45"/>
                  </a:cxn>
                  <a:cxn ang="0">
                    <a:pos x="0" y="60"/>
                  </a:cxn>
                  <a:cxn ang="0">
                    <a:pos x="155" y="547"/>
                  </a:cxn>
                </a:cxnLst>
                <a:rect l="0" t="0" r="r" b="b"/>
                <a:pathLst>
                  <a:path w="441" h="547">
                    <a:moveTo>
                      <a:pt x="281" y="547"/>
                    </a:moveTo>
                    <a:lnTo>
                      <a:pt x="441" y="54"/>
                    </a:lnTo>
                    <a:lnTo>
                      <a:pt x="413" y="43"/>
                    </a:lnTo>
                    <a:lnTo>
                      <a:pt x="380" y="30"/>
                    </a:lnTo>
                    <a:lnTo>
                      <a:pt x="338" y="19"/>
                    </a:lnTo>
                    <a:lnTo>
                      <a:pt x="301" y="10"/>
                    </a:lnTo>
                    <a:lnTo>
                      <a:pt x="269" y="3"/>
                    </a:lnTo>
                    <a:lnTo>
                      <a:pt x="233" y="0"/>
                    </a:lnTo>
                    <a:lnTo>
                      <a:pt x="195" y="2"/>
                    </a:lnTo>
                    <a:lnTo>
                      <a:pt x="146" y="7"/>
                    </a:lnTo>
                    <a:lnTo>
                      <a:pt x="104" y="19"/>
                    </a:lnTo>
                    <a:lnTo>
                      <a:pt x="63" y="30"/>
                    </a:lnTo>
                    <a:lnTo>
                      <a:pt x="27" y="45"/>
                    </a:lnTo>
                    <a:lnTo>
                      <a:pt x="0" y="60"/>
                    </a:lnTo>
                    <a:lnTo>
                      <a:pt x="155" y="547"/>
                    </a:lnTo>
                  </a:path>
                </a:pathLst>
              </a:custGeom>
              <a:noFill/>
              <a:ln w="635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254" name="Group 75"/>
              <p:cNvGrpSpPr>
                <a:grpSpLocks/>
              </p:cNvGrpSpPr>
              <p:nvPr/>
            </p:nvGrpSpPr>
            <p:grpSpPr bwMode="auto">
              <a:xfrm>
                <a:off x="791" y="2332"/>
                <a:ext cx="76" cy="314"/>
                <a:chOff x="791" y="2332"/>
                <a:chExt cx="76" cy="314"/>
              </a:xfrm>
            </p:grpSpPr>
            <p:sp>
              <p:nvSpPr>
                <p:cNvPr id="257" name="Line 76"/>
                <p:cNvSpPr>
                  <a:spLocks noChangeShapeType="1"/>
                </p:cNvSpPr>
                <p:nvPr/>
              </p:nvSpPr>
              <p:spPr bwMode="auto">
                <a:xfrm>
                  <a:off x="804" y="2340"/>
                  <a:ext cx="1" cy="306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58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854" y="2340"/>
                  <a:ext cx="2" cy="304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59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866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60" name="Line 79"/>
                <p:cNvSpPr>
                  <a:spLocks noChangeShapeType="1"/>
                </p:cNvSpPr>
                <p:nvPr/>
              </p:nvSpPr>
              <p:spPr bwMode="auto">
                <a:xfrm flipH="1" flipV="1">
                  <a:off x="791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55" name="Line 80"/>
              <p:cNvSpPr>
                <a:spLocks noChangeShapeType="1"/>
              </p:cNvSpPr>
              <p:nvPr/>
            </p:nvSpPr>
            <p:spPr bwMode="auto">
              <a:xfrm flipV="1">
                <a:off x="864" y="2070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56" name="Line 81"/>
              <p:cNvSpPr>
                <a:spLocks noChangeShapeType="1"/>
              </p:cNvSpPr>
              <p:nvPr/>
            </p:nvSpPr>
            <p:spPr bwMode="auto">
              <a:xfrm flipH="1" flipV="1">
                <a:off x="720" y="2064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grpSp>
        <p:nvGrpSpPr>
          <p:cNvPr id="178" name="Group 82"/>
          <p:cNvGrpSpPr>
            <a:grpSpLocks/>
          </p:cNvGrpSpPr>
          <p:nvPr/>
        </p:nvGrpSpPr>
        <p:grpSpPr bwMode="auto">
          <a:xfrm>
            <a:off x="6859563" y="2522545"/>
            <a:ext cx="993775" cy="1806575"/>
            <a:chOff x="1348" y="1972"/>
            <a:chExt cx="792" cy="1436"/>
          </a:xfrm>
        </p:grpSpPr>
        <p:grpSp>
          <p:nvGrpSpPr>
            <p:cNvPr id="185" name="Group 83"/>
            <p:cNvGrpSpPr>
              <a:grpSpLocks/>
            </p:cNvGrpSpPr>
            <p:nvPr/>
          </p:nvGrpSpPr>
          <p:grpSpPr bwMode="auto">
            <a:xfrm>
              <a:off x="1564" y="3071"/>
              <a:ext cx="358" cy="337"/>
              <a:chOff x="1564" y="3071"/>
              <a:chExt cx="358" cy="337"/>
            </a:xfrm>
          </p:grpSpPr>
          <p:grpSp>
            <p:nvGrpSpPr>
              <p:cNvPr id="229" name="Group 84"/>
              <p:cNvGrpSpPr>
                <a:grpSpLocks/>
              </p:cNvGrpSpPr>
              <p:nvPr/>
            </p:nvGrpSpPr>
            <p:grpSpPr bwMode="auto">
              <a:xfrm>
                <a:off x="1564" y="3071"/>
                <a:ext cx="358" cy="337"/>
                <a:chOff x="1564" y="3071"/>
                <a:chExt cx="358" cy="337"/>
              </a:xfrm>
            </p:grpSpPr>
            <p:grpSp>
              <p:nvGrpSpPr>
                <p:cNvPr id="235" name="Group 85"/>
                <p:cNvGrpSpPr>
                  <a:grpSpLocks/>
                </p:cNvGrpSpPr>
                <p:nvPr/>
              </p:nvGrpSpPr>
              <p:grpSpPr bwMode="auto">
                <a:xfrm>
                  <a:off x="1654" y="3331"/>
                  <a:ext cx="195" cy="77"/>
                  <a:chOff x="1654" y="3331"/>
                  <a:chExt cx="195" cy="77"/>
                </a:xfrm>
              </p:grpSpPr>
              <p:sp>
                <p:nvSpPr>
                  <p:cNvPr id="244" name="Freeform 86"/>
                  <p:cNvSpPr>
                    <a:spLocks/>
                  </p:cNvSpPr>
                  <p:nvPr/>
                </p:nvSpPr>
                <p:spPr bwMode="auto">
                  <a:xfrm>
                    <a:off x="1654" y="3331"/>
                    <a:ext cx="195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9" y="123"/>
                      </a:cxn>
                      <a:cxn ang="0">
                        <a:pos x="86" y="130"/>
                      </a:cxn>
                      <a:cxn ang="0">
                        <a:pos x="95" y="136"/>
                      </a:cxn>
                      <a:cxn ang="0">
                        <a:pos x="107" y="140"/>
                      </a:cxn>
                      <a:cxn ang="0">
                        <a:pos x="120" y="146"/>
                      </a:cxn>
                      <a:cxn ang="0">
                        <a:pos x="136" y="149"/>
                      </a:cxn>
                      <a:cxn ang="0">
                        <a:pos x="148" y="150"/>
                      </a:cxn>
                      <a:cxn ang="0">
                        <a:pos x="161" y="152"/>
                      </a:cxn>
                      <a:cxn ang="0">
                        <a:pos x="174" y="153"/>
                      </a:cxn>
                      <a:cxn ang="0">
                        <a:pos x="191" y="155"/>
                      </a:cxn>
                      <a:cxn ang="0">
                        <a:pos x="202" y="155"/>
                      </a:cxn>
                      <a:cxn ang="0">
                        <a:pos x="218" y="153"/>
                      </a:cxn>
                      <a:cxn ang="0">
                        <a:pos x="232" y="152"/>
                      </a:cxn>
                      <a:cxn ang="0">
                        <a:pos x="247" y="150"/>
                      </a:cxn>
                      <a:cxn ang="0">
                        <a:pos x="260" y="149"/>
                      </a:cxn>
                      <a:cxn ang="0">
                        <a:pos x="274" y="145"/>
                      </a:cxn>
                      <a:cxn ang="0">
                        <a:pos x="287" y="142"/>
                      </a:cxn>
                      <a:cxn ang="0">
                        <a:pos x="298" y="136"/>
                      </a:cxn>
                      <a:cxn ang="0">
                        <a:pos x="308" y="129"/>
                      </a:cxn>
                      <a:cxn ang="0">
                        <a:pos x="312" y="125"/>
                      </a:cxn>
                      <a:cxn ang="0">
                        <a:pos x="318" y="119"/>
                      </a:cxn>
                      <a:cxn ang="0">
                        <a:pos x="391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91" h="155">
                        <a:moveTo>
                          <a:pt x="0" y="0"/>
                        </a:moveTo>
                        <a:lnTo>
                          <a:pt x="79" y="123"/>
                        </a:lnTo>
                        <a:lnTo>
                          <a:pt x="86" y="130"/>
                        </a:lnTo>
                        <a:lnTo>
                          <a:pt x="95" y="136"/>
                        </a:lnTo>
                        <a:lnTo>
                          <a:pt x="107" y="140"/>
                        </a:lnTo>
                        <a:lnTo>
                          <a:pt x="120" y="146"/>
                        </a:lnTo>
                        <a:lnTo>
                          <a:pt x="136" y="149"/>
                        </a:lnTo>
                        <a:lnTo>
                          <a:pt x="148" y="150"/>
                        </a:lnTo>
                        <a:lnTo>
                          <a:pt x="161" y="152"/>
                        </a:lnTo>
                        <a:lnTo>
                          <a:pt x="174" y="153"/>
                        </a:lnTo>
                        <a:lnTo>
                          <a:pt x="191" y="155"/>
                        </a:lnTo>
                        <a:lnTo>
                          <a:pt x="202" y="155"/>
                        </a:lnTo>
                        <a:lnTo>
                          <a:pt x="218" y="153"/>
                        </a:lnTo>
                        <a:lnTo>
                          <a:pt x="232" y="152"/>
                        </a:lnTo>
                        <a:lnTo>
                          <a:pt x="247" y="150"/>
                        </a:lnTo>
                        <a:lnTo>
                          <a:pt x="260" y="149"/>
                        </a:lnTo>
                        <a:lnTo>
                          <a:pt x="274" y="145"/>
                        </a:lnTo>
                        <a:lnTo>
                          <a:pt x="287" y="142"/>
                        </a:lnTo>
                        <a:lnTo>
                          <a:pt x="298" y="136"/>
                        </a:lnTo>
                        <a:lnTo>
                          <a:pt x="308" y="129"/>
                        </a:lnTo>
                        <a:lnTo>
                          <a:pt x="312" y="125"/>
                        </a:lnTo>
                        <a:lnTo>
                          <a:pt x="318" y="119"/>
                        </a:lnTo>
                        <a:lnTo>
                          <a:pt x="391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45" name="Freeform 87"/>
                  <p:cNvSpPr>
                    <a:spLocks/>
                  </p:cNvSpPr>
                  <p:nvPr/>
                </p:nvSpPr>
                <p:spPr bwMode="auto">
                  <a:xfrm>
                    <a:off x="1684" y="3331"/>
                    <a:ext cx="87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8" y="140"/>
                      </a:cxn>
                      <a:cxn ang="0">
                        <a:pos x="58" y="146"/>
                      </a:cxn>
                      <a:cxn ang="0">
                        <a:pos x="74" y="149"/>
                      </a:cxn>
                      <a:cxn ang="0">
                        <a:pos x="86" y="150"/>
                      </a:cxn>
                      <a:cxn ang="0">
                        <a:pos x="99" y="152"/>
                      </a:cxn>
                      <a:cxn ang="0">
                        <a:pos x="112" y="153"/>
                      </a:cxn>
                      <a:cxn ang="0">
                        <a:pos x="129" y="155"/>
                      </a:cxn>
                      <a:cxn ang="0">
                        <a:pos x="140" y="155"/>
                      </a:cxn>
                      <a:cxn ang="0">
                        <a:pos x="156" y="153"/>
                      </a:cxn>
                      <a:cxn ang="0">
                        <a:pos x="174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74" h="155">
                        <a:moveTo>
                          <a:pt x="0" y="0"/>
                        </a:moveTo>
                        <a:lnTo>
                          <a:pt x="48" y="140"/>
                        </a:lnTo>
                        <a:lnTo>
                          <a:pt x="58" y="146"/>
                        </a:lnTo>
                        <a:lnTo>
                          <a:pt x="74" y="149"/>
                        </a:lnTo>
                        <a:lnTo>
                          <a:pt x="86" y="150"/>
                        </a:lnTo>
                        <a:lnTo>
                          <a:pt x="99" y="152"/>
                        </a:lnTo>
                        <a:lnTo>
                          <a:pt x="112" y="153"/>
                        </a:lnTo>
                        <a:lnTo>
                          <a:pt x="129" y="155"/>
                        </a:lnTo>
                        <a:lnTo>
                          <a:pt x="140" y="155"/>
                        </a:lnTo>
                        <a:lnTo>
                          <a:pt x="156" y="153"/>
                        </a:lnTo>
                        <a:lnTo>
                          <a:pt x="17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04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grpSp>
              <p:nvGrpSpPr>
                <p:cNvPr id="236" name="Group 88"/>
                <p:cNvGrpSpPr>
                  <a:grpSpLocks/>
                </p:cNvGrpSpPr>
                <p:nvPr/>
              </p:nvGrpSpPr>
              <p:grpSpPr bwMode="auto">
                <a:xfrm>
                  <a:off x="1564" y="3071"/>
                  <a:ext cx="358" cy="281"/>
                  <a:chOff x="1564" y="3071"/>
                  <a:chExt cx="358" cy="281"/>
                </a:xfrm>
              </p:grpSpPr>
              <p:sp>
                <p:nvSpPr>
                  <p:cNvPr id="237" name="Freeform 89"/>
                  <p:cNvSpPr>
                    <a:spLocks/>
                  </p:cNvSpPr>
                  <p:nvPr/>
                </p:nvSpPr>
                <p:spPr bwMode="auto">
                  <a:xfrm>
                    <a:off x="1564" y="3071"/>
                    <a:ext cx="358" cy="281"/>
                  </a:xfrm>
                  <a:custGeom>
                    <a:avLst/>
                    <a:gdLst/>
                    <a:ahLst/>
                    <a:cxnLst>
                      <a:cxn ang="0">
                        <a:pos x="16" y="15"/>
                      </a:cxn>
                      <a:cxn ang="0">
                        <a:pos x="19" y="29"/>
                      </a:cxn>
                      <a:cxn ang="0">
                        <a:pos x="17" y="57"/>
                      </a:cxn>
                      <a:cxn ang="0">
                        <a:pos x="9" y="74"/>
                      </a:cxn>
                      <a:cxn ang="0">
                        <a:pos x="4" y="98"/>
                      </a:cxn>
                      <a:cxn ang="0">
                        <a:pos x="13" y="116"/>
                      </a:cxn>
                      <a:cxn ang="0">
                        <a:pos x="26" y="137"/>
                      </a:cxn>
                      <a:cxn ang="0">
                        <a:pos x="23" y="152"/>
                      </a:cxn>
                      <a:cxn ang="0">
                        <a:pos x="10" y="169"/>
                      </a:cxn>
                      <a:cxn ang="0">
                        <a:pos x="4" y="184"/>
                      </a:cxn>
                      <a:cxn ang="0">
                        <a:pos x="14" y="203"/>
                      </a:cxn>
                      <a:cxn ang="0">
                        <a:pos x="23" y="217"/>
                      </a:cxn>
                      <a:cxn ang="0">
                        <a:pos x="23" y="235"/>
                      </a:cxn>
                      <a:cxn ang="0">
                        <a:pos x="9" y="252"/>
                      </a:cxn>
                      <a:cxn ang="0">
                        <a:pos x="0" y="272"/>
                      </a:cxn>
                      <a:cxn ang="0">
                        <a:pos x="10" y="291"/>
                      </a:cxn>
                      <a:cxn ang="0">
                        <a:pos x="25" y="309"/>
                      </a:cxn>
                      <a:cxn ang="0">
                        <a:pos x="25" y="337"/>
                      </a:cxn>
                      <a:cxn ang="0">
                        <a:pos x="14" y="355"/>
                      </a:cxn>
                      <a:cxn ang="0">
                        <a:pos x="16" y="370"/>
                      </a:cxn>
                      <a:cxn ang="0">
                        <a:pos x="33" y="390"/>
                      </a:cxn>
                      <a:cxn ang="0">
                        <a:pos x="84" y="448"/>
                      </a:cxn>
                      <a:cxn ang="0">
                        <a:pos x="130" y="492"/>
                      </a:cxn>
                      <a:cxn ang="0">
                        <a:pos x="170" y="516"/>
                      </a:cxn>
                      <a:cxn ang="0">
                        <a:pos x="245" y="548"/>
                      </a:cxn>
                      <a:cxn ang="0">
                        <a:pos x="314" y="559"/>
                      </a:cxn>
                      <a:cxn ang="0">
                        <a:pos x="410" y="559"/>
                      </a:cxn>
                      <a:cxn ang="0">
                        <a:pos x="490" y="552"/>
                      </a:cxn>
                      <a:cxn ang="0">
                        <a:pos x="546" y="536"/>
                      </a:cxn>
                      <a:cxn ang="0">
                        <a:pos x="583" y="515"/>
                      </a:cxn>
                      <a:cxn ang="0">
                        <a:pos x="610" y="492"/>
                      </a:cxn>
                      <a:cxn ang="0">
                        <a:pos x="685" y="385"/>
                      </a:cxn>
                      <a:cxn ang="0">
                        <a:pos x="701" y="350"/>
                      </a:cxn>
                      <a:cxn ang="0">
                        <a:pos x="702" y="334"/>
                      </a:cxn>
                      <a:cxn ang="0">
                        <a:pos x="692" y="317"/>
                      </a:cxn>
                      <a:cxn ang="0">
                        <a:pos x="692" y="298"/>
                      </a:cxn>
                      <a:cxn ang="0">
                        <a:pos x="701" y="283"/>
                      </a:cxn>
                      <a:cxn ang="0">
                        <a:pos x="712" y="266"/>
                      </a:cxn>
                      <a:cxn ang="0">
                        <a:pos x="715" y="247"/>
                      </a:cxn>
                      <a:cxn ang="0">
                        <a:pos x="706" y="230"/>
                      </a:cxn>
                      <a:cxn ang="0">
                        <a:pos x="695" y="215"/>
                      </a:cxn>
                      <a:cxn ang="0">
                        <a:pos x="695" y="198"/>
                      </a:cxn>
                      <a:cxn ang="0">
                        <a:pos x="709" y="179"/>
                      </a:cxn>
                      <a:cxn ang="0">
                        <a:pos x="712" y="157"/>
                      </a:cxn>
                      <a:cxn ang="0">
                        <a:pos x="701" y="137"/>
                      </a:cxn>
                      <a:cxn ang="0">
                        <a:pos x="695" y="121"/>
                      </a:cxn>
                      <a:cxn ang="0">
                        <a:pos x="702" y="101"/>
                      </a:cxn>
                      <a:cxn ang="0">
                        <a:pos x="712" y="88"/>
                      </a:cxn>
                      <a:cxn ang="0">
                        <a:pos x="716" y="68"/>
                      </a:cxn>
                      <a:cxn ang="0">
                        <a:pos x="708" y="52"/>
                      </a:cxn>
                      <a:cxn ang="0">
                        <a:pos x="698" y="32"/>
                      </a:cxn>
                      <a:cxn ang="0">
                        <a:pos x="701" y="14"/>
                      </a:cxn>
                      <a:cxn ang="0">
                        <a:pos x="20" y="0"/>
                      </a:cxn>
                    </a:cxnLst>
                    <a:rect l="0" t="0" r="r" b="b"/>
                    <a:pathLst>
                      <a:path w="716" h="561">
                        <a:moveTo>
                          <a:pt x="20" y="0"/>
                        </a:moveTo>
                        <a:lnTo>
                          <a:pt x="16" y="15"/>
                        </a:lnTo>
                        <a:lnTo>
                          <a:pt x="17" y="22"/>
                        </a:lnTo>
                        <a:lnTo>
                          <a:pt x="19" y="29"/>
                        </a:lnTo>
                        <a:lnTo>
                          <a:pt x="20" y="46"/>
                        </a:lnTo>
                        <a:lnTo>
                          <a:pt x="17" y="57"/>
                        </a:lnTo>
                        <a:lnTo>
                          <a:pt x="13" y="67"/>
                        </a:lnTo>
                        <a:lnTo>
                          <a:pt x="9" y="74"/>
                        </a:lnTo>
                        <a:lnTo>
                          <a:pt x="4" y="88"/>
                        </a:lnTo>
                        <a:lnTo>
                          <a:pt x="4" y="98"/>
                        </a:lnTo>
                        <a:lnTo>
                          <a:pt x="9" y="107"/>
                        </a:lnTo>
                        <a:lnTo>
                          <a:pt x="13" y="116"/>
                        </a:lnTo>
                        <a:lnTo>
                          <a:pt x="22" y="127"/>
                        </a:lnTo>
                        <a:lnTo>
                          <a:pt x="26" y="137"/>
                        </a:lnTo>
                        <a:lnTo>
                          <a:pt x="26" y="144"/>
                        </a:lnTo>
                        <a:lnTo>
                          <a:pt x="23" y="152"/>
                        </a:lnTo>
                        <a:lnTo>
                          <a:pt x="16" y="160"/>
                        </a:lnTo>
                        <a:lnTo>
                          <a:pt x="10" y="169"/>
                        </a:lnTo>
                        <a:lnTo>
                          <a:pt x="6" y="176"/>
                        </a:lnTo>
                        <a:lnTo>
                          <a:pt x="4" y="184"/>
                        </a:lnTo>
                        <a:lnTo>
                          <a:pt x="9" y="193"/>
                        </a:lnTo>
                        <a:lnTo>
                          <a:pt x="14" y="203"/>
                        </a:lnTo>
                        <a:lnTo>
                          <a:pt x="20" y="210"/>
                        </a:lnTo>
                        <a:lnTo>
                          <a:pt x="23" y="217"/>
                        </a:lnTo>
                        <a:lnTo>
                          <a:pt x="26" y="225"/>
                        </a:lnTo>
                        <a:lnTo>
                          <a:pt x="23" y="235"/>
                        </a:lnTo>
                        <a:lnTo>
                          <a:pt x="16" y="245"/>
                        </a:lnTo>
                        <a:lnTo>
                          <a:pt x="9" y="252"/>
                        </a:lnTo>
                        <a:lnTo>
                          <a:pt x="1" y="263"/>
                        </a:lnTo>
                        <a:lnTo>
                          <a:pt x="0" y="272"/>
                        </a:lnTo>
                        <a:lnTo>
                          <a:pt x="3" y="283"/>
                        </a:lnTo>
                        <a:lnTo>
                          <a:pt x="10" y="291"/>
                        </a:lnTo>
                        <a:lnTo>
                          <a:pt x="17" y="299"/>
                        </a:lnTo>
                        <a:lnTo>
                          <a:pt x="25" y="309"/>
                        </a:lnTo>
                        <a:lnTo>
                          <a:pt x="29" y="324"/>
                        </a:lnTo>
                        <a:lnTo>
                          <a:pt x="25" y="337"/>
                        </a:lnTo>
                        <a:lnTo>
                          <a:pt x="17" y="347"/>
                        </a:lnTo>
                        <a:lnTo>
                          <a:pt x="14" y="355"/>
                        </a:lnTo>
                        <a:lnTo>
                          <a:pt x="14" y="365"/>
                        </a:lnTo>
                        <a:lnTo>
                          <a:pt x="16" y="370"/>
                        </a:lnTo>
                        <a:lnTo>
                          <a:pt x="22" y="378"/>
                        </a:lnTo>
                        <a:lnTo>
                          <a:pt x="33" y="390"/>
                        </a:lnTo>
                        <a:lnTo>
                          <a:pt x="50" y="413"/>
                        </a:lnTo>
                        <a:lnTo>
                          <a:pt x="84" y="448"/>
                        </a:lnTo>
                        <a:lnTo>
                          <a:pt x="112" y="476"/>
                        </a:lnTo>
                        <a:lnTo>
                          <a:pt x="130" y="492"/>
                        </a:lnTo>
                        <a:lnTo>
                          <a:pt x="148" y="503"/>
                        </a:lnTo>
                        <a:lnTo>
                          <a:pt x="170" y="516"/>
                        </a:lnTo>
                        <a:lnTo>
                          <a:pt x="200" y="533"/>
                        </a:lnTo>
                        <a:lnTo>
                          <a:pt x="245" y="548"/>
                        </a:lnTo>
                        <a:lnTo>
                          <a:pt x="279" y="555"/>
                        </a:lnTo>
                        <a:lnTo>
                          <a:pt x="314" y="559"/>
                        </a:lnTo>
                        <a:lnTo>
                          <a:pt x="361" y="561"/>
                        </a:lnTo>
                        <a:lnTo>
                          <a:pt x="410" y="559"/>
                        </a:lnTo>
                        <a:lnTo>
                          <a:pt x="453" y="558"/>
                        </a:lnTo>
                        <a:lnTo>
                          <a:pt x="490" y="552"/>
                        </a:lnTo>
                        <a:lnTo>
                          <a:pt x="522" y="545"/>
                        </a:lnTo>
                        <a:lnTo>
                          <a:pt x="546" y="536"/>
                        </a:lnTo>
                        <a:lnTo>
                          <a:pt x="567" y="525"/>
                        </a:lnTo>
                        <a:lnTo>
                          <a:pt x="583" y="515"/>
                        </a:lnTo>
                        <a:lnTo>
                          <a:pt x="596" y="506"/>
                        </a:lnTo>
                        <a:lnTo>
                          <a:pt x="610" y="492"/>
                        </a:lnTo>
                        <a:lnTo>
                          <a:pt x="653" y="434"/>
                        </a:lnTo>
                        <a:lnTo>
                          <a:pt x="685" y="385"/>
                        </a:lnTo>
                        <a:lnTo>
                          <a:pt x="698" y="360"/>
                        </a:lnTo>
                        <a:lnTo>
                          <a:pt x="701" y="350"/>
                        </a:lnTo>
                        <a:lnTo>
                          <a:pt x="702" y="342"/>
                        </a:lnTo>
                        <a:lnTo>
                          <a:pt x="702" y="334"/>
                        </a:lnTo>
                        <a:lnTo>
                          <a:pt x="696" y="324"/>
                        </a:lnTo>
                        <a:lnTo>
                          <a:pt x="692" y="317"/>
                        </a:lnTo>
                        <a:lnTo>
                          <a:pt x="690" y="308"/>
                        </a:lnTo>
                        <a:lnTo>
                          <a:pt x="692" y="298"/>
                        </a:lnTo>
                        <a:lnTo>
                          <a:pt x="696" y="291"/>
                        </a:lnTo>
                        <a:lnTo>
                          <a:pt x="701" y="283"/>
                        </a:lnTo>
                        <a:lnTo>
                          <a:pt x="706" y="275"/>
                        </a:lnTo>
                        <a:lnTo>
                          <a:pt x="712" y="266"/>
                        </a:lnTo>
                        <a:lnTo>
                          <a:pt x="716" y="258"/>
                        </a:lnTo>
                        <a:lnTo>
                          <a:pt x="715" y="247"/>
                        </a:lnTo>
                        <a:lnTo>
                          <a:pt x="711" y="238"/>
                        </a:lnTo>
                        <a:lnTo>
                          <a:pt x="706" y="230"/>
                        </a:lnTo>
                        <a:lnTo>
                          <a:pt x="701" y="223"/>
                        </a:lnTo>
                        <a:lnTo>
                          <a:pt x="695" y="215"/>
                        </a:lnTo>
                        <a:lnTo>
                          <a:pt x="693" y="206"/>
                        </a:lnTo>
                        <a:lnTo>
                          <a:pt x="695" y="198"/>
                        </a:lnTo>
                        <a:lnTo>
                          <a:pt x="702" y="187"/>
                        </a:lnTo>
                        <a:lnTo>
                          <a:pt x="709" y="179"/>
                        </a:lnTo>
                        <a:lnTo>
                          <a:pt x="712" y="170"/>
                        </a:lnTo>
                        <a:lnTo>
                          <a:pt x="712" y="157"/>
                        </a:lnTo>
                        <a:lnTo>
                          <a:pt x="708" y="146"/>
                        </a:lnTo>
                        <a:lnTo>
                          <a:pt x="701" y="137"/>
                        </a:lnTo>
                        <a:lnTo>
                          <a:pt x="698" y="131"/>
                        </a:lnTo>
                        <a:lnTo>
                          <a:pt x="695" y="121"/>
                        </a:lnTo>
                        <a:lnTo>
                          <a:pt x="696" y="110"/>
                        </a:lnTo>
                        <a:lnTo>
                          <a:pt x="702" y="101"/>
                        </a:lnTo>
                        <a:lnTo>
                          <a:pt x="706" y="95"/>
                        </a:lnTo>
                        <a:lnTo>
                          <a:pt x="712" y="88"/>
                        </a:lnTo>
                        <a:lnTo>
                          <a:pt x="715" y="79"/>
                        </a:lnTo>
                        <a:lnTo>
                          <a:pt x="716" y="68"/>
                        </a:lnTo>
                        <a:lnTo>
                          <a:pt x="714" y="62"/>
                        </a:lnTo>
                        <a:lnTo>
                          <a:pt x="708" y="52"/>
                        </a:lnTo>
                        <a:lnTo>
                          <a:pt x="702" y="44"/>
                        </a:lnTo>
                        <a:lnTo>
                          <a:pt x="698" y="32"/>
                        </a:lnTo>
                        <a:lnTo>
                          <a:pt x="698" y="22"/>
                        </a:lnTo>
                        <a:lnTo>
                          <a:pt x="701" y="14"/>
                        </a:lnTo>
                        <a:lnTo>
                          <a:pt x="699" y="0"/>
                        </a:lnTo>
                        <a:lnTo>
                          <a:pt x="20" y="0"/>
                        </a:lnTo>
                        <a:close/>
                      </a:path>
                    </a:pathLst>
                  </a:custGeom>
                  <a:solidFill>
                    <a:srgbClr val="FFC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38" name="Freeform 90"/>
                  <p:cNvSpPr>
                    <a:spLocks/>
                  </p:cNvSpPr>
                  <p:nvPr/>
                </p:nvSpPr>
                <p:spPr bwMode="auto">
                  <a:xfrm>
                    <a:off x="1566" y="3109"/>
                    <a:ext cx="44" cy="39"/>
                  </a:xfrm>
                  <a:custGeom>
                    <a:avLst/>
                    <a:gdLst/>
                    <a:ahLst/>
                    <a:cxnLst>
                      <a:cxn ang="0">
                        <a:pos x="5" y="0"/>
                      </a:cxn>
                      <a:cxn ang="0">
                        <a:pos x="10" y="11"/>
                      </a:cxn>
                      <a:cxn ang="0">
                        <a:pos x="19" y="21"/>
                      </a:cxn>
                      <a:cxn ang="0">
                        <a:pos x="35" y="34"/>
                      </a:cxn>
                      <a:cxn ang="0">
                        <a:pos x="53" y="46"/>
                      </a:cxn>
                      <a:cxn ang="0">
                        <a:pos x="72" y="53"/>
                      </a:cxn>
                      <a:cxn ang="0">
                        <a:pos x="89" y="57"/>
                      </a:cxn>
                      <a:cxn ang="0">
                        <a:pos x="82" y="70"/>
                      </a:cxn>
                      <a:cxn ang="0">
                        <a:pos x="59" y="67"/>
                      </a:cxn>
                      <a:cxn ang="0">
                        <a:pos x="35" y="69"/>
                      </a:cxn>
                      <a:cxn ang="0">
                        <a:pos x="19" y="78"/>
                      </a:cxn>
                      <a:cxn ang="0">
                        <a:pos x="22" y="70"/>
                      </a:cxn>
                      <a:cxn ang="0">
                        <a:pos x="21" y="62"/>
                      </a:cxn>
                      <a:cxn ang="0">
                        <a:pos x="16" y="50"/>
                      </a:cxn>
                      <a:cxn ang="0">
                        <a:pos x="9" y="39"/>
                      </a:cxn>
                      <a:cxn ang="0">
                        <a:pos x="2" y="27"/>
                      </a:cxn>
                      <a:cxn ang="0">
                        <a:pos x="0" y="14"/>
                      </a:cxn>
                      <a:cxn ang="0">
                        <a:pos x="5" y="0"/>
                      </a:cxn>
                    </a:cxnLst>
                    <a:rect l="0" t="0" r="r" b="b"/>
                    <a:pathLst>
                      <a:path w="89" h="78">
                        <a:moveTo>
                          <a:pt x="5" y="0"/>
                        </a:moveTo>
                        <a:lnTo>
                          <a:pt x="10" y="11"/>
                        </a:lnTo>
                        <a:lnTo>
                          <a:pt x="19" y="21"/>
                        </a:lnTo>
                        <a:lnTo>
                          <a:pt x="35" y="34"/>
                        </a:lnTo>
                        <a:lnTo>
                          <a:pt x="53" y="46"/>
                        </a:lnTo>
                        <a:lnTo>
                          <a:pt x="72" y="53"/>
                        </a:lnTo>
                        <a:lnTo>
                          <a:pt x="89" y="57"/>
                        </a:lnTo>
                        <a:lnTo>
                          <a:pt x="82" y="70"/>
                        </a:lnTo>
                        <a:lnTo>
                          <a:pt x="59" y="67"/>
                        </a:lnTo>
                        <a:lnTo>
                          <a:pt x="35" y="69"/>
                        </a:lnTo>
                        <a:lnTo>
                          <a:pt x="19" y="78"/>
                        </a:lnTo>
                        <a:lnTo>
                          <a:pt x="22" y="70"/>
                        </a:lnTo>
                        <a:lnTo>
                          <a:pt x="21" y="62"/>
                        </a:lnTo>
                        <a:lnTo>
                          <a:pt x="16" y="50"/>
                        </a:lnTo>
                        <a:lnTo>
                          <a:pt x="9" y="39"/>
                        </a:lnTo>
                        <a:lnTo>
                          <a:pt x="2" y="27"/>
                        </a:lnTo>
                        <a:lnTo>
                          <a:pt x="0" y="14"/>
                        </a:lnTo>
                        <a:lnTo>
                          <a:pt x="5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39" name="Freeform 91"/>
                  <p:cNvSpPr>
                    <a:spLocks/>
                  </p:cNvSpPr>
                  <p:nvPr/>
                </p:nvSpPr>
                <p:spPr bwMode="auto">
                  <a:xfrm>
                    <a:off x="1567" y="3157"/>
                    <a:ext cx="58" cy="33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3" y="0"/>
                      </a:cxn>
                      <a:cxn ang="0">
                        <a:pos x="7" y="8"/>
                      </a:cxn>
                      <a:cxn ang="0">
                        <a:pos x="16" y="12"/>
                      </a:cxn>
                      <a:cxn ang="0">
                        <a:pos x="33" y="19"/>
                      </a:cxn>
                      <a:cxn ang="0">
                        <a:pos x="50" y="24"/>
                      </a:cxn>
                      <a:cxn ang="0">
                        <a:pos x="77" y="30"/>
                      </a:cxn>
                      <a:cxn ang="0">
                        <a:pos x="107" y="35"/>
                      </a:cxn>
                      <a:cxn ang="0">
                        <a:pos x="117" y="62"/>
                      </a:cxn>
                      <a:cxn ang="0">
                        <a:pos x="83" y="54"/>
                      </a:cxn>
                      <a:cxn ang="0">
                        <a:pos x="56" y="51"/>
                      </a:cxn>
                      <a:cxn ang="0">
                        <a:pos x="35" y="55"/>
                      </a:cxn>
                      <a:cxn ang="0">
                        <a:pos x="19" y="65"/>
                      </a:cxn>
                      <a:cxn ang="0">
                        <a:pos x="19" y="57"/>
                      </a:cxn>
                      <a:cxn ang="0">
                        <a:pos x="19" y="49"/>
                      </a:cxn>
                      <a:cxn ang="0">
                        <a:pos x="16" y="41"/>
                      </a:cxn>
                      <a:cxn ang="0">
                        <a:pos x="7" y="28"/>
                      </a:cxn>
                      <a:cxn ang="0">
                        <a:pos x="0" y="18"/>
                      </a:cxn>
                      <a:cxn ang="0">
                        <a:pos x="0" y="8"/>
                      </a:cxn>
                    </a:cxnLst>
                    <a:rect l="0" t="0" r="r" b="b"/>
                    <a:pathLst>
                      <a:path w="117" h="65">
                        <a:moveTo>
                          <a:pt x="0" y="8"/>
                        </a:moveTo>
                        <a:lnTo>
                          <a:pt x="3" y="0"/>
                        </a:lnTo>
                        <a:lnTo>
                          <a:pt x="7" y="8"/>
                        </a:lnTo>
                        <a:lnTo>
                          <a:pt x="16" y="12"/>
                        </a:lnTo>
                        <a:lnTo>
                          <a:pt x="33" y="19"/>
                        </a:lnTo>
                        <a:lnTo>
                          <a:pt x="50" y="24"/>
                        </a:lnTo>
                        <a:lnTo>
                          <a:pt x="77" y="30"/>
                        </a:lnTo>
                        <a:lnTo>
                          <a:pt x="107" y="35"/>
                        </a:lnTo>
                        <a:lnTo>
                          <a:pt x="117" y="62"/>
                        </a:lnTo>
                        <a:lnTo>
                          <a:pt x="83" y="54"/>
                        </a:lnTo>
                        <a:lnTo>
                          <a:pt x="56" y="51"/>
                        </a:lnTo>
                        <a:lnTo>
                          <a:pt x="35" y="55"/>
                        </a:lnTo>
                        <a:lnTo>
                          <a:pt x="19" y="65"/>
                        </a:lnTo>
                        <a:lnTo>
                          <a:pt x="19" y="57"/>
                        </a:lnTo>
                        <a:lnTo>
                          <a:pt x="19" y="49"/>
                        </a:lnTo>
                        <a:lnTo>
                          <a:pt x="16" y="41"/>
                        </a:lnTo>
                        <a:lnTo>
                          <a:pt x="7" y="28"/>
                        </a:lnTo>
                        <a:lnTo>
                          <a:pt x="0" y="18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40" name="Freeform 92"/>
                  <p:cNvSpPr>
                    <a:spLocks/>
                  </p:cNvSpPr>
                  <p:nvPr/>
                </p:nvSpPr>
                <p:spPr bwMode="auto">
                  <a:xfrm>
                    <a:off x="1564" y="3198"/>
                    <a:ext cx="69" cy="41"/>
                  </a:xfrm>
                  <a:custGeom>
                    <a:avLst/>
                    <a:gdLst/>
                    <a:ahLst/>
                    <a:cxnLst>
                      <a:cxn ang="0">
                        <a:pos x="2" y="10"/>
                      </a:cxn>
                      <a:cxn ang="0">
                        <a:pos x="8" y="0"/>
                      </a:cxn>
                      <a:cxn ang="0">
                        <a:pos x="16" y="13"/>
                      </a:cxn>
                      <a:cxn ang="0">
                        <a:pos x="25" y="19"/>
                      </a:cxn>
                      <a:cxn ang="0">
                        <a:pos x="36" y="26"/>
                      </a:cxn>
                      <a:cxn ang="0">
                        <a:pos x="54" y="33"/>
                      </a:cxn>
                      <a:cxn ang="0">
                        <a:pos x="76" y="39"/>
                      </a:cxn>
                      <a:cxn ang="0">
                        <a:pos x="99" y="46"/>
                      </a:cxn>
                      <a:cxn ang="0">
                        <a:pos x="131" y="56"/>
                      </a:cxn>
                      <a:cxn ang="0">
                        <a:pos x="137" y="82"/>
                      </a:cxn>
                      <a:cxn ang="0">
                        <a:pos x="104" y="68"/>
                      </a:cxn>
                      <a:cxn ang="0">
                        <a:pos x="81" y="59"/>
                      </a:cxn>
                      <a:cxn ang="0">
                        <a:pos x="61" y="56"/>
                      </a:cxn>
                      <a:cxn ang="0">
                        <a:pos x="46" y="56"/>
                      </a:cxn>
                      <a:cxn ang="0">
                        <a:pos x="38" y="62"/>
                      </a:cxn>
                      <a:cxn ang="0">
                        <a:pos x="28" y="72"/>
                      </a:cxn>
                      <a:cxn ang="0">
                        <a:pos x="26" y="61"/>
                      </a:cxn>
                      <a:cxn ang="0">
                        <a:pos x="16" y="46"/>
                      </a:cxn>
                      <a:cxn ang="0">
                        <a:pos x="8" y="36"/>
                      </a:cxn>
                      <a:cxn ang="0">
                        <a:pos x="0" y="24"/>
                      </a:cxn>
                      <a:cxn ang="0">
                        <a:pos x="2" y="10"/>
                      </a:cxn>
                    </a:cxnLst>
                    <a:rect l="0" t="0" r="r" b="b"/>
                    <a:pathLst>
                      <a:path w="137" h="82">
                        <a:moveTo>
                          <a:pt x="2" y="10"/>
                        </a:moveTo>
                        <a:lnTo>
                          <a:pt x="8" y="0"/>
                        </a:lnTo>
                        <a:lnTo>
                          <a:pt x="16" y="13"/>
                        </a:lnTo>
                        <a:lnTo>
                          <a:pt x="25" y="19"/>
                        </a:lnTo>
                        <a:lnTo>
                          <a:pt x="36" y="26"/>
                        </a:lnTo>
                        <a:lnTo>
                          <a:pt x="54" y="33"/>
                        </a:lnTo>
                        <a:lnTo>
                          <a:pt x="76" y="39"/>
                        </a:lnTo>
                        <a:lnTo>
                          <a:pt x="99" y="46"/>
                        </a:lnTo>
                        <a:lnTo>
                          <a:pt x="131" y="56"/>
                        </a:lnTo>
                        <a:lnTo>
                          <a:pt x="137" y="82"/>
                        </a:lnTo>
                        <a:lnTo>
                          <a:pt x="104" y="68"/>
                        </a:lnTo>
                        <a:lnTo>
                          <a:pt x="81" y="59"/>
                        </a:lnTo>
                        <a:lnTo>
                          <a:pt x="61" y="56"/>
                        </a:lnTo>
                        <a:lnTo>
                          <a:pt x="46" y="56"/>
                        </a:lnTo>
                        <a:lnTo>
                          <a:pt x="38" y="62"/>
                        </a:lnTo>
                        <a:lnTo>
                          <a:pt x="28" y="72"/>
                        </a:lnTo>
                        <a:lnTo>
                          <a:pt x="26" y="61"/>
                        </a:lnTo>
                        <a:lnTo>
                          <a:pt x="16" y="46"/>
                        </a:lnTo>
                        <a:lnTo>
                          <a:pt x="8" y="36"/>
                        </a:lnTo>
                        <a:lnTo>
                          <a:pt x="0" y="24"/>
                        </a:lnTo>
                        <a:lnTo>
                          <a:pt x="2" y="1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41" name="Freeform 93"/>
                  <p:cNvSpPr>
                    <a:spLocks/>
                  </p:cNvSpPr>
                  <p:nvPr/>
                </p:nvSpPr>
                <p:spPr bwMode="auto">
                  <a:xfrm>
                    <a:off x="1572" y="3242"/>
                    <a:ext cx="82" cy="91"/>
                  </a:xfrm>
                  <a:custGeom>
                    <a:avLst/>
                    <a:gdLst/>
                    <a:ahLst/>
                    <a:cxnLst>
                      <a:cxn ang="0">
                        <a:pos x="1" y="28"/>
                      </a:cxn>
                      <a:cxn ang="0">
                        <a:pos x="0" y="16"/>
                      </a:cxn>
                      <a:cxn ang="0">
                        <a:pos x="0" y="9"/>
                      </a:cxn>
                      <a:cxn ang="0">
                        <a:pos x="6" y="0"/>
                      </a:cxn>
                      <a:cxn ang="0">
                        <a:pos x="18" y="13"/>
                      </a:cxn>
                      <a:cxn ang="0">
                        <a:pos x="37" y="26"/>
                      </a:cxn>
                      <a:cxn ang="0">
                        <a:pos x="56" y="35"/>
                      </a:cxn>
                      <a:cxn ang="0">
                        <a:pos x="83" y="43"/>
                      </a:cxn>
                      <a:cxn ang="0">
                        <a:pos x="122" y="51"/>
                      </a:cxn>
                      <a:cxn ang="0">
                        <a:pos x="130" y="72"/>
                      </a:cxn>
                      <a:cxn ang="0">
                        <a:pos x="110" y="66"/>
                      </a:cxn>
                      <a:cxn ang="0">
                        <a:pos x="89" y="62"/>
                      </a:cxn>
                      <a:cxn ang="0">
                        <a:pos x="79" y="65"/>
                      </a:cxn>
                      <a:cxn ang="0">
                        <a:pos x="76" y="75"/>
                      </a:cxn>
                      <a:cxn ang="0">
                        <a:pos x="82" y="88"/>
                      </a:cxn>
                      <a:cxn ang="0">
                        <a:pos x="90" y="100"/>
                      </a:cxn>
                      <a:cxn ang="0">
                        <a:pos x="107" y="120"/>
                      </a:cxn>
                      <a:cxn ang="0">
                        <a:pos x="130" y="140"/>
                      </a:cxn>
                      <a:cxn ang="0">
                        <a:pos x="163" y="164"/>
                      </a:cxn>
                      <a:cxn ang="0">
                        <a:pos x="163" y="180"/>
                      </a:cxn>
                      <a:cxn ang="0">
                        <a:pos x="149" y="171"/>
                      </a:cxn>
                      <a:cxn ang="0">
                        <a:pos x="130" y="161"/>
                      </a:cxn>
                      <a:cxn ang="0">
                        <a:pos x="104" y="140"/>
                      </a:cxn>
                      <a:cxn ang="0">
                        <a:pos x="82" y="118"/>
                      </a:cxn>
                      <a:cxn ang="0">
                        <a:pos x="63" y="100"/>
                      </a:cxn>
                      <a:cxn ang="0">
                        <a:pos x="44" y="79"/>
                      </a:cxn>
                      <a:cxn ang="0">
                        <a:pos x="28" y="61"/>
                      </a:cxn>
                      <a:cxn ang="0">
                        <a:pos x="11" y="45"/>
                      </a:cxn>
                      <a:cxn ang="0">
                        <a:pos x="1" y="28"/>
                      </a:cxn>
                    </a:cxnLst>
                    <a:rect l="0" t="0" r="r" b="b"/>
                    <a:pathLst>
                      <a:path w="163" h="180">
                        <a:moveTo>
                          <a:pt x="1" y="28"/>
                        </a:moveTo>
                        <a:lnTo>
                          <a:pt x="0" y="16"/>
                        </a:lnTo>
                        <a:lnTo>
                          <a:pt x="0" y="9"/>
                        </a:lnTo>
                        <a:lnTo>
                          <a:pt x="6" y="0"/>
                        </a:lnTo>
                        <a:lnTo>
                          <a:pt x="18" y="13"/>
                        </a:lnTo>
                        <a:lnTo>
                          <a:pt x="37" y="26"/>
                        </a:lnTo>
                        <a:lnTo>
                          <a:pt x="56" y="35"/>
                        </a:lnTo>
                        <a:lnTo>
                          <a:pt x="83" y="43"/>
                        </a:lnTo>
                        <a:lnTo>
                          <a:pt x="122" y="51"/>
                        </a:lnTo>
                        <a:lnTo>
                          <a:pt x="130" y="72"/>
                        </a:lnTo>
                        <a:lnTo>
                          <a:pt x="110" y="66"/>
                        </a:lnTo>
                        <a:lnTo>
                          <a:pt x="89" y="62"/>
                        </a:lnTo>
                        <a:lnTo>
                          <a:pt x="79" y="65"/>
                        </a:lnTo>
                        <a:lnTo>
                          <a:pt x="76" y="75"/>
                        </a:lnTo>
                        <a:lnTo>
                          <a:pt x="82" y="88"/>
                        </a:lnTo>
                        <a:lnTo>
                          <a:pt x="90" y="100"/>
                        </a:lnTo>
                        <a:lnTo>
                          <a:pt x="107" y="120"/>
                        </a:lnTo>
                        <a:lnTo>
                          <a:pt x="130" y="140"/>
                        </a:lnTo>
                        <a:lnTo>
                          <a:pt x="163" y="164"/>
                        </a:lnTo>
                        <a:lnTo>
                          <a:pt x="163" y="180"/>
                        </a:lnTo>
                        <a:lnTo>
                          <a:pt x="149" y="171"/>
                        </a:lnTo>
                        <a:lnTo>
                          <a:pt x="130" y="161"/>
                        </a:lnTo>
                        <a:lnTo>
                          <a:pt x="104" y="140"/>
                        </a:lnTo>
                        <a:lnTo>
                          <a:pt x="82" y="118"/>
                        </a:lnTo>
                        <a:lnTo>
                          <a:pt x="63" y="100"/>
                        </a:lnTo>
                        <a:lnTo>
                          <a:pt x="44" y="79"/>
                        </a:lnTo>
                        <a:lnTo>
                          <a:pt x="28" y="61"/>
                        </a:lnTo>
                        <a:lnTo>
                          <a:pt x="11" y="45"/>
                        </a:lnTo>
                        <a:lnTo>
                          <a:pt x="1" y="2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42" name="Freeform 94"/>
                  <p:cNvSpPr>
                    <a:spLocks/>
                  </p:cNvSpPr>
                  <p:nvPr/>
                </p:nvSpPr>
                <p:spPr bwMode="auto">
                  <a:xfrm>
                    <a:off x="1574" y="3081"/>
                    <a:ext cx="33" cy="2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8" y="8"/>
                      </a:cxn>
                      <a:cxn ang="0">
                        <a:pos x="20" y="17"/>
                      </a:cxn>
                      <a:cxn ang="0">
                        <a:pos x="33" y="26"/>
                      </a:cxn>
                      <a:cxn ang="0">
                        <a:pos x="47" y="35"/>
                      </a:cxn>
                      <a:cxn ang="0">
                        <a:pos x="61" y="42"/>
                      </a:cxn>
                      <a:cxn ang="0">
                        <a:pos x="68" y="48"/>
                      </a:cxn>
                      <a:cxn ang="0">
                        <a:pos x="51" y="54"/>
                      </a:cxn>
                      <a:cxn ang="0">
                        <a:pos x="33" y="48"/>
                      </a:cxn>
                      <a:cxn ang="0">
                        <a:pos x="15" y="41"/>
                      </a:cxn>
                      <a:cxn ang="0">
                        <a:pos x="0" y="33"/>
                      </a:cxn>
                      <a:cxn ang="0">
                        <a:pos x="1" y="26"/>
                      </a:cxn>
                      <a:cxn ang="0">
                        <a:pos x="3" y="1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8" h="54">
                        <a:moveTo>
                          <a:pt x="0" y="0"/>
                        </a:moveTo>
                        <a:lnTo>
                          <a:pt x="8" y="8"/>
                        </a:lnTo>
                        <a:lnTo>
                          <a:pt x="20" y="17"/>
                        </a:lnTo>
                        <a:lnTo>
                          <a:pt x="33" y="26"/>
                        </a:lnTo>
                        <a:lnTo>
                          <a:pt x="47" y="35"/>
                        </a:lnTo>
                        <a:lnTo>
                          <a:pt x="61" y="42"/>
                        </a:lnTo>
                        <a:lnTo>
                          <a:pt x="68" y="48"/>
                        </a:lnTo>
                        <a:lnTo>
                          <a:pt x="51" y="54"/>
                        </a:lnTo>
                        <a:lnTo>
                          <a:pt x="33" y="48"/>
                        </a:lnTo>
                        <a:lnTo>
                          <a:pt x="15" y="41"/>
                        </a:lnTo>
                        <a:lnTo>
                          <a:pt x="0" y="33"/>
                        </a:lnTo>
                        <a:lnTo>
                          <a:pt x="1" y="26"/>
                        </a:lnTo>
                        <a:lnTo>
                          <a:pt x="3" y="1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43" name="Freeform 95"/>
                  <p:cNvSpPr>
                    <a:spLocks/>
                  </p:cNvSpPr>
                  <p:nvPr/>
                </p:nvSpPr>
                <p:spPr bwMode="auto">
                  <a:xfrm>
                    <a:off x="1635" y="3074"/>
                    <a:ext cx="287" cy="270"/>
                  </a:xfrm>
                  <a:custGeom>
                    <a:avLst/>
                    <a:gdLst/>
                    <a:ahLst/>
                    <a:cxnLst>
                      <a:cxn ang="0">
                        <a:pos x="274" y="124"/>
                      </a:cxn>
                      <a:cxn ang="0">
                        <a:pos x="230" y="141"/>
                      </a:cxn>
                      <a:cxn ang="0">
                        <a:pos x="138" y="157"/>
                      </a:cxn>
                      <a:cxn ang="0">
                        <a:pos x="0" y="164"/>
                      </a:cxn>
                      <a:cxn ang="0">
                        <a:pos x="161" y="190"/>
                      </a:cxn>
                      <a:cxn ang="0">
                        <a:pos x="341" y="176"/>
                      </a:cxn>
                      <a:cxn ang="0">
                        <a:pos x="469" y="138"/>
                      </a:cxn>
                      <a:cxn ang="0">
                        <a:pos x="509" y="132"/>
                      </a:cxn>
                      <a:cxn ang="0">
                        <a:pos x="491" y="163"/>
                      </a:cxn>
                      <a:cxn ang="0">
                        <a:pos x="401" y="206"/>
                      </a:cxn>
                      <a:cxn ang="0">
                        <a:pos x="239" y="241"/>
                      </a:cxn>
                      <a:cxn ang="0">
                        <a:pos x="140" y="275"/>
                      </a:cxn>
                      <a:cxn ang="0">
                        <a:pos x="323" y="271"/>
                      </a:cxn>
                      <a:cxn ang="0">
                        <a:pos x="445" y="241"/>
                      </a:cxn>
                      <a:cxn ang="0">
                        <a:pos x="518" y="216"/>
                      </a:cxn>
                      <a:cxn ang="0">
                        <a:pos x="519" y="233"/>
                      </a:cxn>
                      <a:cxn ang="0">
                        <a:pos x="458" y="277"/>
                      </a:cxn>
                      <a:cxn ang="0">
                        <a:pos x="345" y="319"/>
                      </a:cxn>
                      <a:cxn ang="0">
                        <a:pos x="187" y="347"/>
                      </a:cxn>
                      <a:cxn ang="0">
                        <a:pos x="240" y="365"/>
                      </a:cxn>
                      <a:cxn ang="0">
                        <a:pos x="378" y="359"/>
                      </a:cxn>
                      <a:cxn ang="0">
                        <a:pos x="494" y="323"/>
                      </a:cxn>
                      <a:cxn ang="0">
                        <a:pos x="504" y="336"/>
                      </a:cxn>
                      <a:cxn ang="0">
                        <a:pos x="471" y="371"/>
                      </a:cxn>
                      <a:cxn ang="0">
                        <a:pos x="385" y="408"/>
                      </a:cxn>
                      <a:cxn ang="0">
                        <a:pos x="283" y="424"/>
                      </a:cxn>
                      <a:cxn ang="0">
                        <a:pos x="130" y="427"/>
                      </a:cxn>
                      <a:cxn ang="0">
                        <a:pos x="237" y="453"/>
                      </a:cxn>
                      <a:cxn ang="0">
                        <a:pos x="335" y="454"/>
                      </a:cxn>
                      <a:cxn ang="0">
                        <a:pos x="425" y="439"/>
                      </a:cxn>
                      <a:cxn ang="0">
                        <a:pos x="462" y="442"/>
                      </a:cxn>
                      <a:cxn ang="0">
                        <a:pos x="441" y="467"/>
                      </a:cxn>
                      <a:cxn ang="0">
                        <a:pos x="389" y="487"/>
                      </a:cxn>
                      <a:cxn ang="0">
                        <a:pos x="199" y="507"/>
                      </a:cxn>
                      <a:cxn ang="0">
                        <a:pos x="356" y="518"/>
                      </a:cxn>
                      <a:cxn ang="0">
                        <a:pos x="366" y="537"/>
                      </a:cxn>
                      <a:cxn ang="0">
                        <a:pos x="426" y="519"/>
                      </a:cxn>
                      <a:cxn ang="0">
                        <a:pos x="469" y="486"/>
                      </a:cxn>
                      <a:cxn ang="0">
                        <a:pos x="557" y="354"/>
                      </a:cxn>
                      <a:cxn ang="0">
                        <a:pos x="561" y="328"/>
                      </a:cxn>
                      <a:cxn ang="0">
                        <a:pos x="549" y="302"/>
                      </a:cxn>
                      <a:cxn ang="0">
                        <a:pos x="560" y="277"/>
                      </a:cxn>
                      <a:cxn ang="0">
                        <a:pos x="575" y="252"/>
                      </a:cxn>
                      <a:cxn ang="0">
                        <a:pos x="565" y="224"/>
                      </a:cxn>
                      <a:cxn ang="0">
                        <a:pos x="552" y="200"/>
                      </a:cxn>
                      <a:cxn ang="0">
                        <a:pos x="568" y="173"/>
                      </a:cxn>
                      <a:cxn ang="0">
                        <a:pos x="567" y="140"/>
                      </a:cxn>
                      <a:cxn ang="0">
                        <a:pos x="554" y="115"/>
                      </a:cxn>
                      <a:cxn ang="0">
                        <a:pos x="565" y="89"/>
                      </a:cxn>
                      <a:cxn ang="0">
                        <a:pos x="575" y="62"/>
                      </a:cxn>
                      <a:cxn ang="0">
                        <a:pos x="561" y="38"/>
                      </a:cxn>
                      <a:cxn ang="0">
                        <a:pos x="498" y="39"/>
                      </a:cxn>
                      <a:cxn ang="0">
                        <a:pos x="373" y="82"/>
                      </a:cxn>
                      <a:cxn ang="0">
                        <a:pos x="231" y="105"/>
                      </a:cxn>
                    </a:cxnLst>
                    <a:rect l="0" t="0" r="r" b="b"/>
                    <a:pathLst>
                      <a:path w="575" h="539">
                        <a:moveTo>
                          <a:pt x="231" y="105"/>
                        </a:moveTo>
                        <a:lnTo>
                          <a:pt x="147" y="111"/>
                        </a:lnTo>
                        <a:lnTo>
                          <a:pt x="274" y="124"/>
                        </a:lnTo>
                        <a:lnTo>
                          <a:pt x="266" y="130"/>
                        </a:lnTo>
                        <a:lnTo>
                          <a:pt x="250" y="135"/>
                        </a:lnTo>
                        <a:lnTo>
                          <a:pt x="230" y="141"/>
                        </a:lnTo>
                        <a:lnTo>
                          <a:pt x="203" y="148"/>
                        </a:lnTo>
                        <a:lnTo>
                          <a:pt x="174" y="154"/>
                        </a:lnTo>
                        <a:lnTo>
                          <a:pt x="138" y="157"/>
                        </a:lnTo>
                        <a:lnTo>
                          <a:pt x="94" y="161"/>
                        </a:lnTo>
                        <a:lnTo>
                          <a:pt x="48" y="164"/>
                        </a:lnTo>
                        <a:lnTo>
                          <a:pt x="0" y="164"/>
                        </a:lnTo>
                        <a:lnTo>
                          <a:pt x="75" y="181"/>
                        </a:lnTo>
                        <a:lnTo>
                          <a:pt x="121" y="190"/>
                        </a:lnTo>
                        <a:lnTo>
                          <a:pt x="161" y="190"/>
                        </a:lnTo>
                        <a:lnTo>
                          <a:pt x="210" y="190"/>
                        </a:lnTo>
                        <a:lnTo>
                          <a:pt x="282" y="184"/>
                        </a:lnTo>
                        <a:lnTo>
                          <a:pt x="341" y="176"/>
                        </a:lnTo>
                        <a:lnTo>
                          <a:pt x="392" y="164"/>
                        </a:lnTo>
                        <a:lnTo>
                          <a:pt x="445" y="147"/>
                        </a:lnTo>
                        <a:lnTo>
                          <a:pt x="469" y="138"/>
                        </a:lnTo>
                        <a:lnTo>
                          <a:pt x="491" y="131"/>
                        </a:lnTo>
                        <a:lnTo>
                          <a:pt x="502" y="128"/>
                        </a:lnTo>
                        <a:lnTo>
                          <a:pt x="509" y="132"/>
                        </a:lnTo>
                        <a:lnTo>
                          <a:pt x="509" y="141"/>
                        </a:lnTo>
                        <a:lnTo>
                          <a:pt x="504" y="151"/>
                        </a:lnTo>
                        <a:lnTo>
                          <a:pt x="491" y="163"/>
                        </a:lnTo>
                        <a:lnTo>
                          <a:pt x="469" y="177"/>
                        </a:lnTo>
                        <a:lnTo>
                          <a:pt x="438" y="190"/>
                        </a:lnTo>
                        <a:lnTo>
                          <a:pt x="401" y="206"/>
                        </a:lnTo>
                        <a:lnTo>
                          <a:pt x="352" y="220"/>
                        </a:lnTo>
                        <a:lnTo>
                          <a:pt x="295" y="232"/>
                        </a:lnTo>
                        <a:lnTo>
                          <a:pt x="239" y="241"/>
                        </a:lnTo>
                        <a:lnTo>
                          <a:pt x="180" y="250"/>
                        </a:lnTo>
                        <a:lnTo>
                          <a:pt x="75" y="260"/>
                        </a:lnTo>
                        <a:lnTo>
                          <a:pt x="140" y="275"/>
                        </a:lnTo>
                        <a:lnTo>
                          <a:pt x="191" y="282"/>
                        </a:lnTo>
                        <a:lnTo>
                          <a:pt x="256" y="280"/>
                        </a:lnTo>
                        <a:lnTo>
                          <a:pt x="323" y="271"/>
                        </a:lnTo>
                        <a:lnTo>
                          <a:pt x="372" y="260"/>
                        </a:lnTo>
                        <a:lnTo>
                          <a:pt x="412" y="250"/>
                        </a:lnTo>
                        <a:lnTo>
                          <a:pt x="445" y="241"/>
                        </a:lnTo>
                        <a:lnTo>
                          <a:pt x="479" y="229"/>
                        </a:lnTo>
                        <a:lnTo>
                          <a:pt x="505" y="219"/>
                        </a:lnTo>
                        <a:lnTo>
                          <a:pt x="518" y="216"/>
                        </a:lnTo>
                        <a:lnTo>
                          <a:pt x="525" y="216"/>
                        </a:lnTo>
                        <a:lnTo>
                          <a:pt x="524" y="224"/>
                        </a:lnTo>
                        <a:lnTo>
                          <a:pt x="519" y="233"/>
                        </a:lnTo>
                        <a:lnTo>
                          <a:pt x="509" y="246"/>
                        </a:lnTo>
                        <a:lnTo>
                          <a:pt x="485" y="262"/>
                        </a:lnTo>
                        <a:lnTo>
                          <a:pt x="458" y="277"/>
                        </a:lnTo>
                        <a:lnTo>
                          <a:pt x="429" y="290"/>
                        </a:lnTo>
                        <a:lnTo>
                          <a:pt x="390" y="305"/>
                        </a:lnTo>
                        <a:lnTo>
                          <a:pt x="345" y="319"/>
                        </a:lnTo>
                        <a:lnTo>
                          <a:pt x="277" y="333"/>
                        </a:lnTo>
                        <a:lnTo>
                          <a:pt x="231" y="342"/>
                        </a:lnTo>
                        <a:lnTo>
                          <a:pt x="187" y="347"/>
                        </a:lnTo>
                        <a:lnTo>
                          <a:pt x="121" y="351"/>
                        </a:lnTo>
                        <a:lnTo>
                          <a:pt x="188" y="361"/>
                        </a:lnTo>
                        <a:lnTo>
                          <a:pt x="240" y="365"/>
                        </a:lnTo>
                        <a:lnTo>
                          <a:pt x="283" y="366"/>
                        </a:lnTo>
                        <a:lnTo>
                          <a:pt x="332" y="365"/>
                        </a:lnTo>
                        <a:lnTo>
                          <a:pt x="378" y="359"/>
                        </a:lnTo>
                        <a:lnTo>
                          <a:pt x="416" y="349"/>
                        </a:lnTo>
                        <a:lnTo>
                          <a:pt x="446" y="339"/>
                        </a:lnTo>
                        <a:lnTo>
                          <a:pt x="494" y="323"/>
                        </a:lnTo>
                        <a:lnTo>
                          <a:pt x="500" y="323"/>
                        </a:lnTo>
                        <a:lnTo>
                          <a:pt x="505" y="326"/>
                        </a:lnTo>
                        <a:lnTo>
                          <a:pt x="504" y="336"/>
                        </a:lnTo>
                        <a:lnTo>
                          <a:pt x="498" y="347"/>
                        </a:lnTo>
                        <a:lnTo>
                          <a:pt x="487" y="359"/>
                        </a:lnTo>
                        <a:lnTo>
                          <a:pt x="471" y="371"/>
                        </a:lnTo>
                        <a:lnTo>
                          <a:pt x="442" y="385"/>
                        </a:lnTo>
                        <a:lnTo>
                          <a:pt x="412" y="398"/>
                        </a:lnTo>
                        <a:lnTo>
                          <a:pt x="385" y="408"/>
                        </a:lnTo>
                        <a:lnTo>
                          <a:pt x="352" y="415"/>
                        </a:lnTo>
                        <a:lnTo>
                          <a:pt x="322" y="420"/>
                        </a:lnTo>
                        <a:lnTo>
                          <a:pt x="283" y="424"/>
                        </a:lnTo>
                        <a:lnTo>
                          <a:pt x="240" y="426"/>
                        </a:lnTo>
                        <a:lnTo>
                          <a:pt x="197" y="427"/>
                        </a:lnTo>
                        <a:lnTo>
                          <a:pt x="130" y="427"/>
                        </a:lnTo>
                        <a:lnTo>
                          <a:pt x="166" y="439"/>
                        </a:lnTo>
                        <a:lnTo>
                          <a:pt x="199" y="448"/>
                        </a:lnTo>
                        <a:lnTo>
                          <a:pt x="237" y="453"/>
                        </a:lnTo>
                        <a:lnTo>
                          <a:pt x="269" y="454"/>
                        </a:lnTo>
                        <a:lnTo>
                          <a:pt x="302" y="456"/>
                        </a:lnTo>
                        <a:lnTo>
                          <a:pt x="335" y="454"/>
                        </a:lnTo>
                        <a:lnTo>
                          <a:pt x="363" y="453"/>
                        </a:lnTo>
                        <a:lnTo>
                          <a:pt x="389" y="448"/>
                        </a:lnTo>
                        <a:lnTo>
                          <a:pt x="425" y="439"/>
                        </a:lnTo>
                        <a:lnTo>
                          <a:pt x="451" y="433"/>
                        </a:lnTo>
                        <a:lnTo>
                          <a:pt x="461" y="434"/>
                        </a:lnTo>
                        <a:lnTo>
                          <a:pt x="462" y="442"/>
                        </a:lnTo>
                        <a:lnTo>
                          <a:pt x="459" y="450"/>
                        </a:lnTo>
                        <a:lnTo>
                          <a:pt x="452" y="458"/>
                        </a:lnTo>
                        <a:lnTo>
                          <a:pt x="441" y="467"/>
                        </a:lnTo>
                        <a:lnTo>
                          <a:pt x="428" y="473"/>
                        </a:lnTo>
                        <a:lnTo>
                          <a:pt x="412" y="480"/>
                        </a:lnTo>
                        <a:lnTo>
                          <a:pt x="389" y="487"/>
                        </a:lnTo>
                        <a:lnTo>
                          <a:pt x="339" y="494"/>
                        </a:lnTo>
                        <a:lnTo>
                          <a:pt x="292" y="500"/>
                        </a:lnTo>
                        <a:lnTo>
                          <a:pt x="199" y="507"/>
                        </a:lnTo>
                        <a:lnTo>
                          <a:pt x="320" y="513"/>
                        </a:lnTo>
                        <a:lnTo>
                          <a:pt x="345" y="513"/>
                        </a:lnTo>
                        <a:lnTo>
                          <a:pt x="356" y="518"/>
                        </a:lnTo>
                        <a:lnTo>
                          <a:pt x="362" y="524"/>
                        </a:lnTo>
                        <a:lnTo>
                          <a:pt x="360" y="533"/>
                        </a:lnTo>
                        <a:lnTo>
                          <a:pt x="366" y="537"/>
                        </a:lnTo>
                        <a:lnTo>
                          <a:pt x="381" y="539"/>
                        </a:lnTo>
                        <a:lnTo>
                          <a:pt x="405" y="530"/>
                        </a:lnTo>
                        <a:lnTo>
                          <a:pt x="426" y="519"/>
                        </a:lnTo>
                        <a:lnTo>
                          <a:pt x="442" y="509"/>
                        </a:lnTo>
                        <a:lnTo>
                          <a:pt x="455" y="500"/>
                        </a:lnTo>
                        <a:lnTo>
                          <a:pt x="469" y="486"/>
                        </a:lnTo>
                        <a:lnTo>
                          <a:pt x="512" y="428"/>
                        </a:lnTo>
                        <a:lnTo>
                          <a:pt x="544" y="379"/>
                        </a:lnTo>
                        <a:lnTo>
                          <a:pt x="557" y="354"/>
                        </a:lnTo>
                        <a:lnTo>
                          <a:pt x="560" y="344"/>
                        </a:lnTo>
                        <a:lnTo>
                          <a:pt x="561" y="336"/>
                        </a:lnTo>
                        <a:lnTo>
                          <a:pt x="561" y="328"/>
                        </a:lnTo>
                        <a:lnTo>
                          <a:pt x="555" y="318"/>
                        </a:lnTo>
                        <a:lnTo>
                          <a:pt x="551" y="311"/>
                        </a:lnTo>
                        <a:lnTo>
                          <a:pt x="549" y="302"/>
                        </a:lnTo>
                        <a:lnTo>
                          <a:pt x="551" y="292"/>
                        </a:lnTo>
                        <a:lnTo>
                          <a:pt x="555" y="285"/>
                        </a:lnTo>
                        <a:lnTo>
                          <a:pt x="560" y="277"/>
                        </a:lnTo>
                        <a:lnTo>
                          <a:pt x="565" y="269"/>
                        </a:lnTo>
                        <a:lnTo>
                          <a:pt x="571" y="260"/>
                        </a:lnTo>
                        <a:lnTo>
                          <a:pt x="575" y="252"/>
                        </a:lnTo>
                        <a:lnTo>
                          <a:pt x="574" y="241"/>
                        </a:lnTo>
                        <a:lnTo>
                          <a:pt x="570" y="232"/>
                        </a:lnTo>
                        <a:lnTo>
                          <a:pt x="565" y="224"/>
                        </a:lnTo>
                        <a:lnTo>
                          <a:pt x="560" y="217"/>
                        </a:lnTo>
                        <a:lnTo>
                          <a:pt x="554" y="209"/>
                        </a:lnTo>
                        <a:lnTo>
                          <a:pt x="552" y="200"/>
                        </a:lnTo>
                        <a:lnTo>
                          <a:pt x="554" y="192"/>
                        </a:lnTo>
                        <a:lnTo>
                          <a:pt x="561" y="181"/>
                        </a:lnTo>
                        <a:lnTo>
                          <a:pt x="568" y="173"/>
                        </a:lnTo>
                        <a:lnTo>
                          <a:pt x="571" y="164"/>
                        </a:lnTo>
                        <a:lnTo>
                          <a:pt x="571" y="151"/>
                        </a:lnTo>
                        <a:lnTo>
                          <a:pt x="567" y="140"/>
                        </a:lnTo>
                        <a:lnTo>
                          <a:pt x="560" y="131"/>
                        </a:lnTo>
                        <a:lnTo>
                          <a:pt x="557" y="125"/>
                        </a:lnTo>
                        <a:lnTo>
                          <a:pt x="554" y="115"/>
                        </a:lnTo>
                        <a:lnTo>
                          <a:pt x="555" y="104"/>
                        </a:lnTo>
                        <a:lnTo>
                          <a:pt x="561" y="95"/>
                        </a:lnTo>
                        <a:lnTo>
                          <a:pt x="565" y="89"/>
                        </a:lnTo>
                        <a:lnTo>
                          <a:pt x="571" y="82"/>
                        </a:lnTo>
                        <a:lnTo>
                          <a:pt x="574" y="73"/>
                        </a:lnTo>
                        <a:lnTo>
                          <a:pt x="575" y="62"/>
                        </a:lnTo>
                        <a:lnTo>
                          <a:pt x="573" y="56"/>
                        </a:lnTo>
                        <a:lnTo>
                          <a:pt x="567" y="46"/>
                        </a:lnTo>
                        <a:lnTo>
                          <a:pt x="561" y="38"/>
                        </a:lnTo>
                        <a:lnTo>
                          <a:pt x="557" y="26"/>
                        </a:lnTo>
                        <a:lnTo>
                          <a:pt x="557" y="0"/>
                        </a:lnTo>
                        <a:lnTo>
                          <a:pt x="498" y="39"/>
                        </a:lnTo>
                        <a:lnTo>
                          <a:pt x="462" y="54"/>
                        </a:lnTo>
                        <a:lnTo>
                          <a:pt x="421" y="67"/>
                        </a:lnTo>
                        <a:lnTo>
                          <a:pt x="373" y="82"/>
                        </a:lnTo>
                        <a:lnTo>
                          <a:pt x="330" y="91"/>
                        </a:lnTo>
                        <a:lnTo>
                          <a:pt x="287" y="98"/>
                        </a:lnTo>
                        <a:lnTo>
                          <a:pt x="231" y="105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grpSp>
            <p:nvGrpSpPr>
              <p:cNvPr id="230" name="Group 96"/>
              <p:cNvGrpSpPr>
                <a:grpSpLocks/>
              </p:cNvGrpSpPr>
              <p:nvPr/>
            </p:nvGrpSpPr>
            <p:grpSpPr bwMode="auto">
              <a:xfrm>
                <a:off x="1803" y="3117"/>
                <a:ext cx="85" cy="171"/>
                <a:chOff x="1803" y="3117"/>
                <a:chExt cx="85" cy="171"/>
              </a:xfrm>
            </p:grpSpPr>
            <p:sp>
              <p:nvSpPr>
                <p:cNvPr id="231" name="Freeform 97"/>
                <p:cNvSpPr>
                  <a:spLocks/>
                </p:cNvSpPr>
                <p:nvPr/>
              </p:nvSpPr>
              <p:spPr bwMode="auto">
                <a:xfrm>
                  <a:off x="1819" y="3163"/>
                  <a:ext cx="66" cy="27"/>
                </a:xfrm>
                <a:custGeom>
                  <a:avLst/>
                  <a:gdLst/>
                  <a:ahLst/>
                  <a:cxnLst>
                    <a:cxn ang="0">
                      <a:pos x="131" y="10"/>
                    </a:cxn>
                    <a:cxn ang="0">
                      <a:pos x="119" y="0"/>
                    </a:cxn>
                    <a:cxn ang="0">
                      <a:pos x="79" y="21"/>
                    </a:cxn>
                    <a:cxn ang="0">
                      <a:pos x="39" y="35"/>
                    </a:cxn>
                    <a:cxn ang="0">
                      <a:pos x="0" y="46"/>
                    </a:cxn>
                    <a:cxn ang="0">
                      <a:pos x="7" y="54"/>
                    </a:cxn>
                    <a:cxn ang="0">
                      <a:pos x="34" y="54"/>
                    </a:cxn>
                    <a:cxn ang="0">
                      <a:pos x="70" y="47"/>
                    </a:cxn>
                    <a:cxn ang="0">
                      <a:pos x="103" y="31"/>
                    </a:cxn>
                    <a:cxn ang="0">
                      <a:pos x="131" y="10"/>
                    </a:cxn>
                  </a:cxnLst>
                  <a:rect l="0" t="0" r="r" b="b"/>
                  <a:pathLst>
                    <a:path w="131" h="54">
                      <a:moveTo>
                        <a:pt x="131" y="10"/>
                      </a:moveTo>
                      <a:lnTo>
                        <a:pt x="119" y="0"/>
                      </a:lnTo>
                      <a:lnTo>
                        <a:pt x="79" y="21"/>
                      </a:lnTo>
                      <a:lnTo>
                        <a:pt x="39" y="35"/>
                      </a:lnTo>
                      <a:lnTo>
                        <a:pt x="0" y="46"/>
                      </a:lnTo>
                      <a:lnTo>
                        <a:pt x="7" y="54"/>
                      </a:lnTo>
                      <a:lnTo>
                        <a:pt x="34" y="54"/>
                      </a:lnTo>
                      <a:lnTo>
                        <a:pt x="70" y="47"/>
                      </a:lnTo>
                      <a:lnTo>
                        <a:pt x="103" y="31"/>
                      </a:lnTo>
                      <a:lnTo>
                        <a:pt x="131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32" name="Freeform 98"/>
                <p:cNvSpPr>
                  <a:spLocks/>
                </p:cNvSpPr>
                <p:nvPr/>
              </p:nvSpPr>
              <p:spPr bwMode="auto">
                <a:xfrm>
                  <a:off x="1831" y="3206"/>
                  <a:ext cx="57" cy="31"/>
                </a:xfrm>
                <a:custGeom>
                  <a:avLst/>
                  <a:gdLst/>
                  <a:ahLst/>
                  <a:cxnLst>
                    <a:cxn ang="0">
                      <a:pos x="115" y="12"/>
                    </a:cxn>
                    <a:cxn ang="0">
                      <a:pos x="108" y="0"/>
                    </a:cxn>
                    <a:cxn ang="0">
                      <a:pos x="69" y="27"/>
                    </a:cxn>
                    <a:cxn ang="0">
                      <a:pos x="39" y="40"/>
                    </a:cxn>
                    <a:cxn ang="0">
                      <a:pos x="0" y="52"/>
                    </a:cxn>
                    <a:cxn ang="0">
                      <a:pos x="8" y="62"/>
                    </a:cxn>
                    <a:cxn ang="0">
                      <a:pos x="33" y="62"/>
                    </a:cxn>
                    <a:cxn ang="0">
                      <a:pos x="58" y="55"/>
                    </a:cxn>
                    <a:cxn ang="0">
                      <a:pos x="88" y="36"/>
                    </a:cxn>
                    <a:cxn ang="0">
                      <a:pos x="115" y="12"/>
                    </a:cxn>
                  </a:cxnLst>
                  <a:rect l="0" t="0" r="r" b="b"/>
                  <a:pathLst>
                    <a:path w="115" h="62">
                      <a:moveTo>
                        <a:pt x="115" y="12"/>
                      </a:moveTo>
                      <a:lnTo>
                        <a:pt x="108" y="0"/>
                      </a:lnTo>
                      <a:lnTo>
                        <a:pt x="69" y="27"/>
                      </a:lnTo>
                      <a:lnTo>
                        <a:pt x="39" y="40"/>
                      </a:lnTo>
                      <a:lnTo>
                        <a:pt x="0" y="52"/>
                      </a:lnTo>
                      <a:lnTo>
                        <a:pt x="8" y="62"/>
                      </a:lnTo>
                      <a:lnTo>
                        <a:pt x="33" y="62"/>
                      </a:lnTo>
                      <a:lnTo>
                        <a:pt x="58" y="55"/>
                      </a:lnTo>
                      <a:lnTo>
                        <a:pt x="88" y="36"/>
                      </a:lnTo>
                      <a:lnTo>
                        <a:pt x="115" y="12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33" name="Freeform 99"/>
                <p:cNvSpPr>
                  <a:spLocks/>
                </p:cNvSpPr>
                <p:nvPr/>
              </p:nvSpPr>
              <p:spPr bwMode="auto">
                <a:xfrm>
                  <a:off x="1827" y="3257"/>
                  <a:ext cx="59" cy="31"/>
                </a:xfrm>
                <a:custGeom>
                  <a:avLst/>
                  <a:gdLst/>
                  <a:ahLst/>
                  <a:cxnLst>
                    <a:cxn ang="0">
                      <a:pos x="116" y="9"/>
                    </a:cxn>
                    <a:cxn ang="0">
                      <a:pos x="108" y="0"/>
                    </a:cxn>
                    <a:cxn ang="0">
                      <a:pos x="72" y="24"/>
                    </a:cxn>
                    <a:cxn ang="0">
                      <a:pos x="39" y="39"/>
                    </a:cxn>
                    <a:cxn ang="0">
                      <a:pos x="0" y="49"/>
                    </a:cxn>
                    <a:cxn ang="0">
                      <a:pos x="7" y="60"/>
                    </a:cxn>
                    <a:cxn ang="0">
                      <a:pos x="32" y="58"/>
                    </a:cxn>
                    <a:cxn ang="0">
                      <a:pos x="63" y="51"/>
                    </a:cxn>
                    <a:cxn ang="0">
                      <a:pos x="95" y="31"/>
                    </a:cxn>
                    <a:cxn ang="0">
                      <a:pos x="116" y="9"/>
                    </a:cxn>
                  </a:cxnLst>
                  <a:rect l="0" t="0" r="r" b="b"/>
                  <a:pathLst>
                    <a:path w="116" h="60">
                      <a:moveTo>
                        <a:pt x="116" y="9"/>
                      </a:moveTo>
                      <a:lnTo>
                        <a:pt x="108" y="0"/>
                      </a:lnTo>
                      <a:lnTo>
                        <a:pt x="72" y="24"/>
                      </a:lnTo>
                      <a:lnTo>
                        <a:pt x="39" y="39"/>
                      </a:lnTo>
                      <a:lnTo>
                        <a:pt x="0" y="49"/>
                      </a:lnTo>
                      <a:lnTo>
                        <a:pt x="7" y="60"/>
                      </a:lnTo>
                      <a:lnTo>
                        <a:pt x="32" y="58"/>
                      </a:lnTo>
                      <a:lnTo>
                        <a:pt x="63" y="51"/>
                      </a:lnTo>
                      <a:lnTo>
                        <a:pt x="95" y="31"/>
                      </a:lnTo>
                      <a:lnTo>
                        <a:pt x="116" y="9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34" name="Freeform 100"/>
                <p:cNvSpPr>
                  <a:spLocks/>
                </p:cNvSpPr>
                <p:nvPr/>
              </p:nvSpPr>
              <p:spPr bwMode="auto">
                <a:xfrm>
                  <a:off x="1803" y="3117"/>
                  <a:ext cx="67" cy="27"/>
                </a:xfrm>
                <a:custGeom>
                  <a:avLst/>
                  <a:gdLst/>
                  <a:ahLst/>
                  <a:cxnLst>
                    <a:cxn ang="0">
                      <a:pos x="135" y="10"/>
                    </a:cxn>
                    <a:cxn ang="0">
                      <a:pos x="121" y="0"/>
                    </a:cxn>
                    <a:cxn ang="0">
                      <a:pos x="76" y="20"/>
                    </a:cxn>
                    <a:cxn ang="0">
                      <a:pos x="39" y="33"/>
                    </a:cxn>
                    <a:cxn ang="0">
                      <a:pos x="0" y="43"/>
                    </a:cxn>
                    <a:cxn ang="0">
                      <a:pos x="9" y="53"/>
                    </a:cxn>
                    <a:cxn ang="0">
                      <a:pos x="33" y="52"/>
                    </a:cxn>
                    <a:cxn ang="0">
                      <a:pos x="65" y="45"/>
                    </a:cxn>
                    <a:cxn ang="0">
                      <a:pos x="100" y="32"/>
                    </a:cxn>
                    <a:cxn ang="0">
                      <a:pos x="135" y="10"/>
                    </a:cxn>
                  </a:cxnLst>
                  <a:rect l="0" t="0" r="r" b="b"/>
                  <a:pathLst>
                    <a:path w="135" h="53">
                      <a:moveTo>
                        <a:pt x="135" y="10"/>
                      </a:moveTo>
                      <a:lnTo>
                        <a:pt x="121" y="0"/>
                      </a:lnTo>
                      <a:lnTo>
                        <a:pt x="76" y="20"/>
                      </a:lnTo>
                      <a:lnTo>
                        <a:pt x="39" y="33"/>
                      </a:lnTo>
                      <a:lnTo>
                        <a:pt x="0" y="43"/>
                      </a:lnTo>
                      <a:lnTo>
                        <a:pt x="9" y="53"/>
                      </a:lnTo>
                      <a:lnTo>
                        <a:pt x="33" y="52"/>
                      </a:lnTo>
                      <a:lnTo>
                        <a:pt x="65" y="45"/>
                      </a:lnTo>
                      <a:lnTo>
                        <a:pt x="100" y="32"/>
                      </a:lnTo>
                      <a:lnTo>
                        <a:pt x="135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186" name="Freeform 101"/>
            <p:cNvSpPr>
              <a:spLocks/>
            </p:cNvSpPr>
            <p:nvPr/>
          </p:nvSpPr>
          <p:spPr bwMode="auto">
            <a:xfrm>
              <a:off x="1348" y="1972"/>
              <a:ext cx="792" cy="1137"/>
            </a:xfrm>
            <a:custGeom>
              <a:avLst/>
              <a:gdLst/>
              <a:ahLst/>
              <a:cxnLst>
                <a:cxn ang="0">
                  <a:pos x="1134" y="2195"/>
                </a:cxn>
                <a:cxn ang="0">
                  <a:pos x="1148" y="2177"/>
                </a:cxn>
                <a:cxn ang="0">
                  <a:pos x="1154" y="2162"/>
                </a:cxn>
                <a:cxn ang="0">
                  <a:pos x="1165" y="2109"/>
                </a:cxn>
                <a:cxn ang="0">
                  <a:pos x="1226" y="1743"/>
                </a:cxn>
                <a:cxn ang="0">
                  <a:pos x="1270" y="1612"/>
                </a:cxn>
                <a:cxn ang="0">
                  <a:pos x="1312" y="1519"/>
                </a:cxn>
                <a:cxn ang="0">
                  <a:pos x="1391" y="1381"/>
                </a:cxn>
                <a:cxn ang="0">
                  <a:pos x="1474" y="1243"/>
                </a:cxn>
                <a:cxn ang="0">
                  <a:pos x="1532" y="1117"/>
                </a:cxn>
                <a:cxn ang="0">
                  <a:pos x="1565" y="990"/>
                </a:cxn>
                <a:cxn ang="0">
                  <a:pos x="1584" y="830"/>
                </a:cxn>
                <a:cxn ang="0">
                  <a:pos x="1572" y="683"/>
                </a:cxn>
                <a:cxn ang="0">
                  <a:pos x="1538" y="542"/>
                </a:cxn>
                <a:cxn ang="0">
                  <a:pos x="1481" y="413"/>
                </a:cxn>
                <a:cxn ang="0">
                  <a:pos x="1385" y="277"/>
                </a:cxn>
                <a:cxn ang="0">
                  <a:pos x="1283" y="182"/>
                </a:cxn>
                <a:cxn ang="0">
                  <a:pos x="1154" y="93"/>
                </a:cxn>
                <a:cxn ang="0">
                  <a:pos x="1002" y="31"/>
                </a:cxn>
                <a:cxn ang="0">
                  <a:pos x="875" y="4"/>
                </a:cxn>
                <a:cxn ang="0">
                  <a:pos x="734" y="0"/>
                </a:cxn>
                <a:cxn ang="0">
                  <a:pos x="613" y="22"/>
                </a:cxn>
                <a:cxn ang="0">
                  <a:pos x="494" y="61"/>
                </a:cxn>
                <a:cxn ang="0">
                  <a:pos x="393" y="113"/>
                </a:cxn>
                <a:cxn ang="0">
                  <a:pos x="286" y="189"/>
                </a:cxn>
                <a:cxn ang="0">
                  <a:pos x="190" y="281"/>
                </a:cxn>
                <a:cxn ang="0">
                  <a:pos x="110" y="387"/>
                </a:cxn>
                <a:cxn ang="0">
                  <a:pos x="41" y="535"/>
                </a:cxn>
                <a:cxn ang="0">
                  <a:pos x="5" y="687"/>
                </a:cxn>
                <a:cxn ang="0">
                  <a:pos x="0" y="822"/>
                </a:cxn>
                <a:cxn ang="0">
                  <a:pos x="10" y="969"/>
                </a:cxn>
                <a:cxn ang="0">
                  <a:pos x="48" y="1115"/>
                </a:cxn>
                <a:cxn ang="0">
                  <a:pos x="113" y="1253"/>
                </a:cxn>
                <a:cxn ang="0">
                  <a:pos x="188" y="1384"/>
                </a:cxn>
                <a:cxn ang="0">
                  <a:pos x="290" y="1569"/>
                </a:cxn>
                <a:cxn ang="0">
                  <a:pos x="336" y="1672"/>
                </a:cxn>
                <a:cxn ang="0">
                  <a:pos x="368" y="1792"/>
                </a:cxn>
                <a:cxn ang="0">
                  <a:pos x="393" y="1960"/>
                </a:cxn>
                <a:cxn ang="0">
                  <a:pos x="412" y="2105"/>
                </a:cxn>
                <a:cxn ang="0">
                  <a:pos x="426" y="2164"/>
                </a:cxn>
                <a:cxn ang="0">
                  <a:pos x="433" y="2177"/>
                </a:cxn>
                <a:cxn ang="0">
                  <a:pos x="452" y="2199"/>
                </a:cxn>
                <a:cxn ang="0">
                  <a:pos x="498" y="2226"/>
                </a:cxn>
                <a:cxn ang="0">
                  <a:pos x="552" y="2244"/>
                </a:cxn>
                <a:cxn ang="0">
                  <a:pos x="610" y="2259"/>
                </a:cxn>
                <a:cxn ang="0">
                  <a:pos x="673" y="2267"/>
                </a:cxn>
                <a:cxn ang="0">
                  <a:pos x="733" y="2272"/>
                </a:cxn>
                <a:cxn ang="0">
                  <a:pos x="789" y="2273"/>
                </a:cxn>
                <a:cxn ang="0">
                  <a:pos x="852" y="2272"/>
                </a:cxn>
                <a:cxn ang="0">
                  <a:pos x="914" y="2267"/>
                </a:cxn>
                <a:cxn ang="0">
                  <a:pos x="974" y="2257"/>
                </a:cxn>
                <a:cxn ang="0">
                  <a:pos x="1027" y="2245"/>
                </a:cxn>
                <a:cxn ang="0">
                  <a:pos x="1078" y="2227"/>
                </a:cxn>
              </a:cxnLst>
              <a:rect l="0" t="0" r="r" b="b"/>
              <a:pathLst>
                <a:path w="1584" h="2273">
                  <a:moveTo>
                    <a:pt x="1110" y="2213"/>
                  </a:moveTo>
                  <a:lnTo>
                    <a:pt x="1124" y="2204"/>
                  </a:lnTo>
                  <a:lnTo>
                    <a:pt x="1134" y="2195"/>
                  </a:lnTo>
                  <a:lnTo>
                    <a:pt x="1140" y="2188"/>
                  </a:lnTo>
                  <a:lnTo>
                    <a:pt x="1144" y="2181"/>
                  </a:lnTo>
                  <a:lnTo>
                    <a:pt x="1148" y="2177"/>
                  </a:lnTo>
                  <a:lnTo>
                    <a:pt x="1150" y="2172"/>
                  </a:lnTo>
                  <a:lnTo>
                    <a:pt x="1153" y="2168"/>
                  </a:lnTo>
                  <a:lnTo>
                    <a:pt x="1154" y="2162"/>
                  </a:lnTo>
                  <a:lnTo>
                    <a:pt x="1156" y="2155"/>
                  </a:lnTo>
                  <a:lnTo>
                    <a:pt x="1157" y="2145"/>
                  </a:lnTo>
                  <a:lnTo>
                    <a:pt x="1165" y="2109"/>
                  </a:lnTo>
                  <a:lnTo>
                    <a:pt x="1211" y="1815"/>
                  </a:lnTo>
                  <a:lnTo>
                    <a:pt x="1219" y="1773"/>
                  </a:lnTo>
                  <a:lnTo>
                    <a:pt x="1226" y="1743"/>
                  </a:lnTo>
                  <a:lnTo>
                    <a:pt x="1237" y="1701"/>
                  </a:lnTo>
                  <a:lnTo>
                    <a:pt x="1254" y="1653"/>
                  </a:lnTo>
                  <a:lnTo>
                    <a:pt x="1270" y="1612"/>
                  </a:lnTo>
                  <a:lnTo>
                    <a:pt x="1286" y="1578"/>
                  </a:lnTo>
                  <a:lnTo>
                    <a:pt x="1299" y="1548"/>
                  </a:lnTo>
                  <a:lnTo>
                    <a:pt x="1312" y="1519"/>
                  </a:lnTo>
                  <a:lnTo>
                    <a:pt x="1339" y="1470"/>
                  </a:lnTo>
                  <a:lnTo>
                    <a:pt x="1365" y="1424"/>
                  </a:lnTo>
                  <a:lnTo>
                    <a:pt x="1391" y="1381"/>
                  </a:lnTo>
                  <a:lnTo>
                    <a:pt x="1412" y="1348"/>
                  </a:lnTo>
                  <a:lnTo>
                    <a:pt x="1449" y="1286"/>
                  </a:lnTo>
                  <a:lnTo>
                    <a:pt x="1474" y="1243"/>
                  </a:lnTo>
                  <a:lnTo>
                    <a:pt x="1495" y="1208"/>
                  </a:lnTo>
                  <a:lnTo>
                    <a:pt x="1512" y="1167"/>
                  </a:lnTo>
                  <a:lnTo>
                    <a:pt x="1532" y="1117"/>
                  </a:lnTo>
                  <a:lnTo>
                    <a:pt x="1545" y="1074"/>
                  </a:lnTo>
                  <a:lnTo>
                    <a:pt x="1557" y="1029"/>
                  </a:lnTo>
                  <a:lnTo>
                    <a:pt x="1565" y="990"/>
                  </a:lnTo>
                  <a:lnTo>
                    <a:pt x="1575" y="947"/>
                  </a:lnTo>
                  <a:lnTo>
                    <a:pt x="1581" y="893"/>
                  </a:lnTo>
                  <a:lnTo>
                    <a:pt x="1584" y="830"/>
                  </a:lnTo>
                  <a:lnTo>
                    <a:pt x="1584" y="772"/>
                  </a:lnTo>
                  <a:lnTo>
                    <a:pt x="1579" y="726"/>
                  </a:lnTo>
                  <a:lnTo>
                    <a:pt x="1572" y="683"/>
                  </a:lnTo>
                  <a:lnTo>
                    <a:pt x="1564" y="644"/>
                  </a:lnTo>
                  <a:lnTo>
                    <a:pt x="1552" y="594"/>
                  </a:lnTo>
                  <a:lnTo>
                    <a:pt x="1538" y="542"/>
                  </a:lnTo>
                  <a:lnTo>
                    <a:pt x="1522" y="495"/>
                  </a:lnTo>
                  <a:lnTo>
                    <a:pt x="1504" y="452"/>
                  </a:lnTo>
                  <a:lnTo>
                    <a:pt x="1481" y="413"/>
                  </a:lnTo>
                  <a:lnTo>
                    <a:pt x="1452" y="364"/>
                  </a:lnTo>
                  <a:lnTo>
                    <a:pt x="1418" y="315"/>
                  </a:lnTo>
                  <a:lnTo>
                    <a:pt x="1385" y="277"/>
                  </a:lnTo>
                  <a:lnTo>
                    <a:pt x="1355" y="244"/>
                  </a:lnTo>
                  <a:lnTo>
                    <a:pt x="1320" y="212"/>
                  </a:lnTo>
                  <a:lnTo>
                    <a:pt x="1283" y="182"/>
                  </a:lnTo>
                  <a:lnTo>
                    <a:pt x="1248" y="153"/>
                  </a:lnTo>
                  <a:lnTo>
                    <a:pt x="1205" y="124"/>
                  </a:lnTo>
                  <a:lnTo>
                    <a:pt x="1154" y="93"/>
                  </a:lnTo>
                  <a:lnTo>
                    <a:pt x="1107" y="70"/>
                  </a:lnTo>
                  <a:lnTo>
                    <a:pt x="1052" y="47"/>
                  </a:lnTo>
                  <a:lnTo>
                    <a:pt x="1002" y="31"/>
                  </a:lnTo>
                  <a:lnTo>
                    <a:pt x="961" y="21"/>
                  </a:lnTo>
                  <a:lnTo>
                    <a:pt x="916" y="10"/>
                  </a:lnTo>
                  <a:lnTo>
                    <a:pt x="875" y="4"/>
                  </a:lnTo>
                  <a:lnTo>
                    <a:pt x="826" y="0"/>
                  </a:lnTo>
                  <a:lnTo>
                    <a:pt x="782" y="0"/>
                  </a:lnTo>
                  <a:lnTo>
                    <a:pt x="734" y="0"/>
                  </a:lnTo>
                  <a:lnTo>
                    <a:pt x="694" y="4"/>
                  </a:lnTo>
                  <a:lnTo>
                    <a:pt x="648" y="15"/>
                  </a:lnTo>
                  <a:lnTo>
                    <a:pt x="613" y="22"/>
                  </a:lnTo>
                  <a:lnTo>
                    <a:pt x="570" y="34"/>
                  </a:lnTo>
                  <a:lnTo>
                    <a:pt x="530" y="46"/>
                  </a:lnTo>
                  <a:lnTo>
                    <a:pt x="494" y="61"/>
                  </a:lnTo>
                  <a:lnTo>
                    <a:pt x="459" y="76"/>
                  </a:lnTo>
                  <a:lnTo>
                    <a:pt x="425" y="94"/>
                  </a:lnTo>
                  <a:lnTo>
                    <a:pt x="393" y="113"/>
                  </a:lnTo>
                  <a:lnTo>
                    <a:pt x="358" y="137"/>
                  </a:lnTo>
                  <a:lnTo>
                    <a:pt x="320" y="163"/>
                  </a:lnTo>
                  <a:lnTo>
                    <a:pt x="286" y="189"/>
                  </a:lnTo>
                  <a:lnTo>
                    <a:pt x="255" y="216"/>
                  </a:lnTo>
                  <a:lnTo>
                    <a:pt x="223" y="247"/>
                  </a:lnTo>
                  <a:lnTo>
                    <a:pt x="190" y="281"/>
                  </a:lnTo>
                  <a:lnTo>
                    <a:pt x="161" y="314"/>
                  </a:lnTo>
                  <a:lnTo>
                    <a:pt x="138" y="345"/>
                  </a:lnTo>
                  <a:lnTo>
                    <a:pt x="110" y="387"/>
                  </a:lnTo>
                  <a:lnTo>
                    <a:pt x="83" y="433"/>
                  </a:lnTo>
                  <a:lnTo>
                    <a:pt x="59" y="485"/>
                  </a:lnTo>
                  <a:lnTo>
                    <a:pt x="41" y="535"/>
                  </a:lnTo>
                  <a:lnTo>
                    <a:pt x="27" y="587"/>
                  </a:lnTo>
                  <a:lnTo>
                    <a:pt x="14" y="640"/>
                  </a:lnTo>
                  <a:lnTo>
                    <a:pt x="5" y="687"/>
                  </a:lnTo>
                  <a:lnTo>
                    <a:pt x="0" y="735"/>
                  </a:lnTo>
                  <a:lnTo>
                    <a:pt x="0" y="781"/>
                  </a:lnTo>
                  <a:lnTo>
                    <a:pt x="0" y="822"/>
                  </a:lnTo>
                  <a:lnTo>
                    <a:pt x="0" y="871"/>
                  </a:lnTo>
                  <a:lnTo>
                    <a:pt x="2" y="914"/>
                  </a:lnTo>
                  <a:lnTo>
                    <a:pt x="10" y="969"/>
                  </a:lnTo>
                  <a:lnTo>
                    <a:pt x="19" y="1016"/>
                  </a:lnTo>
                  <a:lnTo>
                    <a:pt x="31" y="1062"/>
                  </a:lnTo>
                  <a:lnTo>
                    <a:pt x="48" y="1115"/>
                  </a:lnTo>
                  <a:lnTo>
                    <a:pt x="68" y="1163"/>
                  </a:lnTo>
                  <a:lnTo>
                    <a:pt x="88" y="1205"/>
                  </a:lnTo>
                  <a:lnTo>
                    <a:pt x="113" y="1253"/>
                  </a:lnTo>
                  <a:lnTo>
                    <a:pt x="140" y="1298"/>
                  </a:lnTo>
                  <a:lnTo>
                    <a:pt x="163" y="1341"/>
                  </a:lnTo>
                  <a:lnTo>
                    <a:pt x="188" y="1384"/>
                  </a:lnTo>
                  <a:lnTo>
                    <a:pt x="213" y="1431"/>
                  </a:lnTo>
                  <a:lnTo>
                    <a:pt x="253" y="1499"/>
                  </a:lnTo>
                  <a:lnTo>
                    <a:pt x="290" y="1569"/>
                  </a:lnTo>
                  <a:lnTo>
                    <a:pt x="312" y="1605"/>
                  </a:lnTo>
                  <a:lnTo>
                    <a:pt x="323" y="1635"/>
                  </a:lnTo>
                  <a:lnTo>
                    <a:pt x="336" y="1672"/>
                  </a:lnTo>
                  <a:lnTo>
                    <a:pt x="349" y="1714"/>
                  </a:lnTo>
                  <a:lnTo>
                    <a:pt x="359" y="1751"/>
                  </a:lnTo>
                  <a:lnTo>
                    <a:pt x="368" y="1792"/>
                  </a:lnTo>
                  <a:lnTo>
                    <a:pt x="375" y="1849"/>
                  </a:lnTo>
                  <a:lnTo>
                    <a:pt x="386" y="1911"/>
                  </a:lnTo>
                  <a:lnTo>
                    <a:pt x="393" y="1960"/>
                  </a:lnTo>
                  <a:lnTo>
                    <a:pt x="401" y="2022"/>
                  </a:lnTo>
                  <a:lnTo>
                    <a:pt x="406" y="2066"/>
                  </a:lnTo>
                  <a:lnTo>
                    <a:pt x="412" y="2105"/>
                  </a:lnTo>
                  <a:lnTo>
                    <a:pt x="421" y="2144"/>
                  </a:lnTo>
                  <a:lnTo>
                    <a:pt x="425" y="2155"/>
                  </a:lnTo>
                  <a:lnTo>
                    <a:pt x="426" y="2164"/>
                  </a:lnTo>
                  <a:lnTo>
                    <a:pt x="428" y="2168"/>
                  </a:lnTo>
                  <a:lnTo>
                    <a:pt x="429" y="2172"/>
                  </a:lnTo>
                  <a:lnTo>
                    <a:pt x="433" y="2177"/>
                  </a:lnTo>
                  <a:lnTo>
                    <a:pt x="438" y="2184"/>
                  </a:lnTo>
                  <a:lnTo>
                    <a:pt x="445" y="2191"/>
                  </a:lnTo>
                  <a:lnTo>
                    <a:pt x="452" y="2199"/>
                  </a:lnTo>
                  <a:lnTo>
                    <a:pt x="465" y="2208"/>
                  </a:lnTo>
                  <a:lnTo>
                    <a:pt x="479" y="2215"/>
                  </a:lnTo>
                  <a:lnTo>
                    <a:pt x="498" y="2226"/>
                  </a:lnTo>
                  <a:lnTo>
                    <a:pt x="516" y="2233"/>
                  </a:lnTo>
                  <a:lnTo>
                    <a:pt x="534" y="2240"/>
                  </a:lnTo>
                  <a:lnTo>
                    <a:pt x="552" y="2244"/>
                  </a:lnTo>
                  <a:lnTo>
                    <a:pt x="567" y="2248"/>
                  </a:lnTo>
                  <a:lnTo>
                    <a:pt x="591" y="2254"/>
                  </a:lnTo>
                  <a:lnTo>
                    <a:pt x="610" y="2259"/>
                  </a:lnTo>
                  <a:lnTo>
                    <a:pt x="630" y="2261"/>
                  </a:lnTo>
                  <a:lnTo>
                    <a:pt x="650" y="2264"/>
                  </a:lnTo>
                  <a:lnTo>
                    <a:pt x="673" y="2267"/>
                  </a:lnTo>
                  <a:lnTo>
                    <a:pt x="693" y="2269"/>
                  </a:lnTo>
                  <a:lnTo>
                    <a:pt x="711" y="2270"/>
                  </a:lnTo>
                  <a:lnTo>
                    <a:pt x="733" y="2272"/>
                  </a:lnTo>
                  <a:lnTo>
                    <a:pt x="753" y="2273"/>
                  </a:lnTo>
                  <a:lnTo>
                    <a:pt x="772" y="2273"/>
                  </a:lnTo>
                  <a:lnTo>
                    <a:pt x="789" y="2273"/>
                  </a:lnTo>
                  <a:lnTo>
                    <a:pt x="809" y="2273"/>
                  </a:lnTo>
                  <a:lnTo>
                    <a:pt x="832" y="2273"/>
                  </a:lnTo>
                  <a:lnTo>
                    <a:pt x="852" y="2272"/>
                  </a:lnTo>
                  <a:lnTo>
                    <a:pt x="869" y="2272"/>
                  </a:lnTo>
                  <a:lnTo>
                    <a:pt x="890" y="2269"/>
                  </a:lnTo>
                  <a:lnTo>
                    <a:pt x="914" y="2267"/>
                  </a:lnTo>
                  <a:lnTo>
                    <a:pt x="932" y="2264"/>
                  </a:lnTo>
                  <a:lnTo>
                    <a:pt x="954" y="2261"/>
                  </a:lnTo>
                  <a:lnTo>
                    <a:pt x="974" y="2257"/>
                  </a:lnTo>
                  <a:lnTo>
                    <a:pt x="992" y="2254"/>
                  </a:lnTo>
                  <a:lnTo>
                    <a:pt x="1011" y="2250"/>
                  </a:lnTo>
                  <a:lnTo>
                    <a:pt x="1027" y="2245"/>
                  </a:lnTo>
                  <a:lnTo>
                    <a:pt x="1047" y="2240"/>
                  </a:lnTo>
                  <a:lnTo>
                    <a:pt x="1062" y="2233"/>
                  </a:lnTo>
                  <a:lnTo>
                    <a:pt x="1078" y="2227"/>
                  </a:lnTo>
                  <a:lnTo>
                    <a:pt x="1095" y="2220"/>
                  </a:lnTo>
                  <a:lnTo>
                    <a:pt x="1110" y="2213"/>
                  </a:lnTo>
                  <a:close/>
                </a:path>
              </a:pathLst>
            </a:custGeom>
            <a:gradFill rotWithShape="0">
              <a:gsLst>
                <a:gs pos="0">
                  <a:srgbClr val="FF9966"/>
                </a:gs>
                <a:gs pos="100000">
                  <a:srgbClr val="FFFFC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89" name="Oval 102"/>
            <p:cNvSpPr>
              <a:spLocks noChangeArrowheads="1"/>
            </p:cNvSpPr>
            <p:nvPr/>
          </p:nvSpPr>
          <p:spPr bwMode="auto">
            <a:xfrm>
              <a:off x="1571" y="2980"/>
              <a:ext cx="347" cy="116"/>
            </a:xfrm>
            <a:prstGeom prst="ellipse">
              <a:avLst/>
            </a:prstGeom>
            <a:solidFill>
              <a:srgbClr val="A0A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90" name="Group 103"/>
            <p:cNvGrpSpPr>
              <a:grpSpLocks/>
            </p:cNvGrpSpPr>
            <p:nvPr/>
          </p:nvGrpSpPr>
          <p:grpSpPr bwMode="auto">
            <a:xfrm>
              <a:off x="1728" y="2086"/>
              <a:ext cx="338" cy="997"/>
              <a:chOff x="1728" y="2086"/>
              <a:chExt cx="338" cy="997"/>
            </a:xfrm>
          </p:grpSpPr>
          <p:sp>
            <p:nvSpPr>
              <p:cNvPr id="227" name="Freeform 104"/>
              <p:cNvSpPr>
                <a:spLocks/>
              </p:cNvSpPr>
              <p:nvPr/>
            </p:nvSpPr>
            <p:spPr bwMode="auto">
              <a:xfrm>
                <a:off x="1933" y="2086"/>
                <a:ext cx="133" cy="1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0" y="36"/>
                  </a:cxn>
                  <a:cxn ang="0">
                    <a:pos x="135" y="76"/>
                  </a:cxn>
                  <a:cxn ang="0">
                    <a:pos x="183" y="116"/>
                  </a:cxn>
                  <a:cxn ang="0">
                    <a:pos x="216" y="159"/>
                  </a:cxn>
                  <a:cxn ang="0">
                    <a:pos x="239" y="203"/>
                  </a:cxn>
                  <a:cxn ang="0">
                    <a:pos x="255" y="241"/>
                  </a:cxn>
                  <a:cxn ang="0">
                    <a:pos x="265" y="280"/>
                  </a:cxn>
                  <a:cxn ang="0">
                    <a:pos x="172" y="338"/>
                  </a:cxn>
                  <a:cxn ang="0">
                    <a:pos x="163" y="283"/>
                  </a:cxn>
                  <a:cxn ang="0">
                    <a:pos x="148" y="224"/>
                  </a:cxn>
                  <a:cxn ang="0">
                    <a:pos x="126" y="164"/>
                  </a:cxn>
                  <a:cxn ang="0">
                    <a:pos x="97" y="112"/>
                  </a:cxn>
                  <a:cxn ang="0">
                    <a:pos x="57" y="61"/>
                  </a:cxn>
                  <a:cxn ang="0">
                    <a:pos x="0" y="0"/>
                  </a:cxn>
                </a:cxnLst>
                <a:rect l="0" t="0" r="r" b="b"/>
                <a:pathLst>
                  <a:path w="265" h="338">
                    <a:moveTo>
                      <a:pt x="0" y="0"/>
                    </a:moveTo>
                    <a:lnTo>
                      <a:pt x="70" y="36"/>
                    </a:lnTo>
                    <a:lnTo>
                      <a:pt x="135" y="76"/>
                    </a:lnTo>
                    <a:lnTo>
                      <a:pt x="183" y="116"/>
                    </a:lnTo>
                    <a:lnTo>
                      <a:pt x="216" y="159"/>
                    </a:lnTo>
                    <a:lnTo>
                      <a:pt x="239" y="203"/>
                    </a:lnTo>
                    <a:lnTo>
                      <a:pt x="255" y="241"/>
                    </a:lnTo>
                    <a:lnTo>
                      <a:pt x="265" y="280"/>
                    </a:lnTo>
                    <a:lnTo>
                      <a:pt x="172" y="338"/>
                    </a:lnTo>
                    <a:lnTo>
                      <a:pt x="163" y="283"/>
                    </a:lnTo>
                    <a:lnTo>
                      <a:pt x="148" y="224"/>
                    </a:lnTo>
                    <a:lnTo>
                      <a:pt x="126" y="164"/>
                    </a:lnTo>
                    <a:lnTo>
                      <a:pt x="97" y="112"/>
                    </a:lnTo>
                    <a:lnTo>
                      <a:pt x="57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28" name="Freeform 105"/>
              <p:cNvSpPr>
                <a:spLocks/>
              </p:cNvSpPr>
              <p:nvPr/>
            </p:nvSpPr>
            <p:spPr bwMode="auto">
              <a:xfrm>
                <a:off x="1728" y="2817"/>
                <a:ext cx="215" cy="266"/>
              </a:xfrm>
              <a:custGeom>
                <a:avLst/>
                <a:gdLst/>
                <a:ahLst/>
                <a:cxnLst>
                  <a:cxn ang="0">
                    <a:pos x="428" y="0"/>
                  </a:cxn>
                  <a:cxn ang="0">
                    <a:pos x="411" y="16"/>
                  </a:cxn>
                  <a:cxn ang="0">
                    <a:pos x="339" y="345"/>
                  </a:cxn>
                  <a:cxn ang="0">
                    <a:pos x="326" y="377"/>
                  </a:cxn>
                  <a:cxn ang="0">
                    <a:pos x="304" y="405"/>
                  </a:cxn>
                  <a:cxn ang="0">
                    <a:pos x="272" y="430"/>
                  </a:cxn>
                  <a:cxn ang="0">
                    <a:pos x="241" y="449"/>
                  </a:cxn>
                  <a:cxn ang="0">
                    <a:pos x="206" y="468"/>
                  </a:cxn>
                  <a:cxn ang="0">
                    <a:pos x="169" y="483"/>
                  </a:cxn>
                  <a:cxn ang="0">
                    <a:pos x="128" y="498"/>
                  </a:cxn>
                  <a:cxn ang="0">
                    <a:pos x="93" y="506"/>
                  </a:cxn>
                  <a:cxn ang="0">
                    <a:pos x="51" y="513"/>
                  </a:cxn>
                  <a:cxn ang="0">
                    <a:pos x="0" y="510"/>
                  </a:cxn>
                  <a:cxn ang="0">
                    <a:pos x="8" y="529"/>
                  </a:cxn>
                  <a:cxn ang="0">
                    <a:pos x="43" y="532"/>
                  </a:cxn>
                  <a:cxn ang="0">
                    <a:pos x="67" y="532"/>
                  </a:cxn>
                  <a:cxn ang="0">
                    <a:pos x="105" y="529"/>
                  </a:cxn>
                  <a:cxn ang="0">
                    <a:pos x="136" y="527"/>
                  </a:cxn>
                  <a:cxn ang="0">
                    <a:pos x="178" y="520"/>
                  </a:cxn>
                  <a:cxn ang="0">
                    <a:pos x="211" y="514"/>
                  </a:cxn>
                  <a:cxn ang="0">
                    <a:pos x="248" y="502"/>
                  </a:cxn>
                  <a:cxn ang="0">
                    <a:pos x="269" y="496"/>
                  </a:cxn>
                  <a:cxn ang="0">
                    <a:pos x="301" y="483"/>
                  </a:cxn>
                  <a:cxn ang="0">
                    <a:pos x="335" y="461"/>
                  </a:cxn>
                  <a:cxn ang="0">
                    <a:pos x="345" y="449"/>
                  </a:cxn>
                  <a:cxn ang="0">
                    <a:pos x="354" y="433"/>
                  </a:cxn>
                  <a:cxn ang="0">
                    <a:pos x="363" y="400"/>
                  </a:cxn>
                  <a:cxn ang="0">
                    <a:pos x="370" y="367"/>
                  </a:cxn>
                  <a:cxn ang="0">
                    <a:pos x="428" y="0"/>
                  </a:cxn>
                </a:cxnLst>
                <a:rect l="0" t="0" r="r" b="b"/>
                <a:pathLst>
                  <a:path w="428" h="532">
                    <a:moveTo>
                      <a:pt x="428" y="0"/>
                    </a:moveTo>
                    <a:lnTo>
                      <a:pt x="411" y="16"/>
                    </a:lnTo>
                    <a:lnTo>
                      <a:pt x="339" y="345"/>
                    </a:lnTo>
                    <a:lnTo>
                      <a:pt x="326" y="377"/>
                    </a:lnTo>
                    <a:lnTo>
                      <a:pt x="304" y="405"/>
                    </a:lnTo>
                    <a:lnTo>
                      <a:pt x="272" y="430"/>
                    </a:lnTo>
                    <a:lnTo>
                      <a:pt x="241" y="449"/>
                    </a:lnTo>
                    <a:lnTo>
                      <a:pt x="206" y="468"/>
                    </a:lnTo>
                    <a:lnTo>
                      <a:pt x="169" y="483"/>
                    </a:lnTo>
                    <a:lnTo>
                      <a:pt x="128" y="498"/>
                    </a:lnTo>
                    <a:lnTo>
                      <a:pt x="93" y="506"/>
                    </a:lnTo>
                    <a:lnTo>
                      <a:pt x="51" y="513"/>
                    </a:lnTo>
                    <a:lnTo>
                      <a:pt x="0" y="510"/>
                    </a:lnTo>
                    <a:lnTo>
                      <a:pt x="8" y="529"/>
                    </a:lnTo>
                    <a:lnTo>
                      <a:pt x="43" y="532"/>
                    </a:lnTo>
                    <a:lnTo>
                      <a:pt x="67" y="532"/>
                    </a:lnTo>
                    <a:lnTo>
                      <a:pt x="105" y="529"/>
                    </a:lnTo>
                    <a:lnTo>
                      <a:pt x="136" y="527"/>
                    </a:lnTo>
                    <a:lnTo>
                      <a:pt x="178" y="520"/>
                    </a:lnTo>
                    <a:lnTo>
                      <a:pt x="211" y="514"/>
                    </a:lnTo>
                    <a:lnTo>
                      <a:pt x="248" y="502"/>
                    </a:lnTo>
                    <a:lnTo>
                      <a:pt x="269" y="496"/>
                    </a:lnTo>
                    <a:lnTo>
                      <a:pt x="301" y="483"/>
                    </a:lnTo>
                    <a:lnTo>
                      <a:pt x="335" y="461"/>
                    </a:lnTo>
                    <a:lnTo>
                      <a:pt x="345" y="449"/>
                    </a:lnTo>
                    <a:lnTo>
                      <a:pt x="354" y="433"/>
                    </a:lnTo>
                    <a:lnTo>
                      <a:pt x="363" y="400"/>
                    </a:lnTo>
                    <a:lnTo>
                      <a:pt x="370" y="367"/>
                    </a:lnTo>
                    <a:lnTo>
                      <a:pt x="42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94" name="Group 106"/>
            <p:cNvGrpSpPr>
              <a:grpSpLocks/>
            </p:cNvGrpSpPr>
            <p:nvPr/>
          </p:nvGrpSpPr>
          <p:grpSpPr bwMode="auto">
            <a:xfrm>
              <a:off x="1632" y="2370"/>
              <a:ext cx="222" cy="655"/>
              <a:chOff x="720" y="2029"/>
              <a:chExt cx="222" cy="655"/>
            </a:xfrm>
          </p:grpSpPr>
          <p:sp>
            <p:nvSpPr>
              <p:cNvPr id="203" name="Freeform 107"/>
              <p:cNvSpPr>
                <a:spLocks/>
              </p:cNvSpPr>
              <p:nvPr/>
            </p:nvSpPr>
            <p:spPr bwMode="auto">
              <a:xfrm>
                <a:off x="763" y="2273"/>
                <a:ext cx="135" cy="411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5" y="197"/>
                  </a:cxn>
                  <a:cxn ang="0">
                    <a:pos x="19" y="214"/>
                  </a:cxn>
                  <a:cxn ang="0">
                    <a:pos x="13" y="763"/>
                  </a:cxn>
                  <a:cxn ang="0">
                    <a:pos x="32" y="823"/>
                  </a:cxn>
                  <a:cxn ang="0">
                    <a:pos x="77" y="823"/>
                  </a:cxn>
                  <a:cxn ang="0">
                    <a:pos x="115" y="793"/>
                  </a:cxn>
                  <a:cxn ang="0">
                    <a:pos x="158" y="793"/>
                  </a:cxn>
                  <a:cxn ang="0">
                    <a:pos x="193" y="823"/>
                  </a:cxn>
                  <a:cxn ang="0">
                    <a:pos x="241" y="823"/>
                  </a:cxn>
                  <a:cxn ang="0">
                    <a:pos x="257" y="763"/>
                  </a:cxn>
                  <a:cxn ang="0">
                    <a:pos x="249" y="214"/>
                  </a:cxn>
                  <a:cxn ang="0">
                    <a:pos x="262" y="197"/>
                  </a:cxn>
                  <a:cxn ang="0">
                    <a:pos x="271" y="63"/>
                  </a:cxn>
                  <a:cxn ang="0">
                    <a:pos x="211" y="13"/>
                  </a:cxn>
                  <a:cxn ang="0">
                    <a:pos x="182" y="13"/>
                  </a:cxn>
                  <a:cxn ang="0">
                    <a:pos x="165" y="0"/>
                  </a:cxn>
                  <a:cxn ang="0">
                    <a:pos x="96" y="0"/>
                  </a:cxn>
                  <a:cxn ang="0">
                    <a:pos x="82" y="13"/>
                  </a:cxn>
                  <a:cxn ang="0">
                    <a:pos x="57" y="13"/>
                  </a:cxn>
                  <a:cxn ang="0">
                    <a:pos x="0" y="63"/>
                  </a:cxn>
                </a:cxnLst>
                <a:rect l="0" t="0" r="r" b="b"/>
                <a:pathLst>
                  <a:path w="271" h="823">
                    <a:moveTo>
                      <a:pt x="0" y="63"/>
                    </a:moveTo>
                    <a:lnTo>
                      <a:pt x="5" y="197"/>
                    </a:lnTo>
                    <a:lnTo>
                      <a:pt x="19" y="214"/>
                    </a:lnTo>
                    <a:lnTo>
                      <a:pt x="13" y="763"/>
                    </a:lnTo>
                    <a:lnTo>
                      <a:pt x="32" y="823"/>
                    </a:lnTo>
                    <a:lnTo>
                      <a:pt x="77" y="823"/>
                    </a:lnTo>
                    <a:lnTo>
                      <a:pt x="115" y="793"/>
                    </a:lnTo>
                    <a:lnTo>
                      <a:pt x="158" y="793"/>
                    </a:lnTo>
                    <a:lnTo>
                      <a:pt x="193" y="823"/>
                    </a:lnTo>
                    <a:lnTo>
                      <a:pt x="241" y="823"/>
                    </a:lnTo>
                    <a:lnTo>
                      <a:pt x="257" y="763"/>
                    </a:lnTo>
                    <a:lnTo>
                      <a:pt x="249" y="214"/>
                    </a:lnTo>
                    <a:lnTo>
                      <a:pt x="262" y="197"/>
                    </a:lnTo>
                    <a:lnTo>
                      <a:pt x="271" y="63"/>
                    </a:lnTo>
                    <a:lnTo>
                      <a:pt x="211" y="13"/>
                    </a:lnTo>
                    <a:lnTo>
                      <a:pt x="182" y="13"/>
                    </a:lnTo>
                    <a:lnTo>
                      <a:pt x="165" y="0"/>
                    </a:lnTo>
                    <a:lnTo>
                      <a:pt x="96" y="0"/>
                    </a:lnTo>
                    <a:lnTo>
                      <a:pt x="82" y="13"/>
                    </a:lnTo>
                    <a:lnTo>
                      <a:pt x="57" y="13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04" name="Oval 108"/>
              <p:cNvSpPr>
                <a:spLocks noChangeArrowheads="1"/>
              </p:cNvSpPr>
              <p:nvPr/>
            </p:nvSpPr>
            <p:spPr bwMode="auto">
              <a:xfrm>
                <a:off x="833" y="2285"/>
                <a:ext cx="17" cy="29"/>
              </a:xfrm>
              <a:prstGeom prst="ellipse">
                <a:avLst/>
              </a:pr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09" name="Freeform 109"/>
              <p:cNvSpPr>
                <a:spLocks/>
              </p:cNvSpPr>
              <p:nvPr/>
            </p:nvSpPr>
            <p:spPr bwMode="auto">
              <a:xfrm>
                <a:off x="722" y="2029"/>
                <a:ext cx="220" cy="273"/>
              </a:xfrm>
              <a:custGeom>
                <a:avLst/>
                <a:gdLst/>
                <a:ahLst/>
                <a:cxnLst>
                  <a:cxn ang="0">
                    <a:pos x="281" y="547"/>
                  </a:cxn>
                  <a:cxn ang="0">
                    <a:pos x="441" y="54"/>
                  </a:cxn>
                  <a:cxn ang="0">
                    <a:pos x="413" y="43"/>
                  </a:cxn>
                  <a:cxn ang="0">
                    <a:pos x="380" y="30"/>
                  </a:cxn>
                  <a:cxn ang="0">
                    <a:pos x="338" y="19"/>
                  </a:cxn>
                  <a:cxn ang="0">
                    <a:pos x="301" y="10"/>
                  </a:cxn>
                  <a:cxn ang="0">
                    <a:pos x="269" y="3"/>
                  </a:cxn>
                  <a:cxn ang="0">
                    <a:pos x="233" y="0"/>
                  </a:cxn>
                  <a:cxn ang="0">
                    <a:pos x="195" y="2"/>
                  </a:cxn>
                  <a:cxn ang="0">
                    <a:pos x="146" y="7"/>
                  </a:cxn>
                  <a:cxn ang="0">
                    <a:pos x="104" y="19"/>
                  </a:cxn>
                  <a:cxn ang="0">
                    <a:pos x="63" y="30"/>
                  </a:cxn>
                  <a:cxn ang="0">
                    <a:pos x="27" y="45"/>
                  </a:cxn>
                  <a:cxn ang="0">
                    <a:pos x="0" y="60"/>
                  </a:cxn>
                  <a:cxn ang="0">
                    <a:pos x="155" y="547"/>
                  </a:cxn>
                </a:cxnLst>
                <a:rect l="0" t="0" r="r" b="b"/>
                <a:pathLst>
                  <a:path w="441" h="547">
                    <a:moveTo>
                      <a:pt x="281" y="547"/>
                    </a:moveTo>
                    <a:lnTo>
                      <a:pt x="441" y="54"/>
                    </a:lnTo>
                    <a:lnTo>
                      <a:pt x="413" y="43"/>
                    </a:lnTo>
                    <a:lnTo>
                      <a:pt x="380" y="30"/>
                    </a:lnTo>
                    <a:lnTo>
                      <a:pt x="338" y="19"/>
                    </a:lnTo>
                    <a:lnTo>
                      <a:pt x="301" y="10"/>
                    </a:lnTo>
                    <a:lnTo>
                      <a:pt x="269" y="3"/>
                    </a:lnTo>
                    <a:lnTo>
                      <a:pt x="233" y="0"/>
                    </a:lnTo>
                    <a:lnTo>
                      <a:pt x="195" y="2"/>
                    </a:lnTo>
                    <a:lnTo>
                      <a:pt x="146" y="7"/>
                    </a:lnTo>
                    <a:lnTo>
                      <a:pt x="104" y="19"/>
                    </a:lnTo>
                    <a:lnTo>
                      <a:pt x="63" y="30"/>
                    </a:lnTo>
                    <a:lnTo>
                      <a:pt x="27" y="45"/>
                    </a:lnTo>
                    <a:lnTo>
                      <a:pt x="0" y="60"/>
                    </a:lnTo>
                    <a:lnTo>
                      <a:pt x="155" y="547"/>
                    </a:lnTo>
                  </a:path>
                </a:pathLst>
              </a:custGeom>
              <a:noFill/>
              <a:ln w="635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210" name="Group 110"/>
              <p:cNvGrpSpPr>
                <a:grpSpLocks/>
              </p:cNvGrpSpPr>
              <p:nvPr/>
            </p:nvGrpSpPr>
            <p:grpSpPr bwMode="auto">
              <a:xfrm>
                <a:off x="791" y="2332"/>
                <a:ext cx="76" cy="314"/>
                <a:chOff x="791" y="2332"/>
                <a:chExt cx="76" cy="314"/>
              </a:xfrm>
            </p:grpSpPr>
            <p:sp>
              <p:nvSpPr>
                <p:cNvPr id="223" name="Line 111"/>
                <p:cNvSpPr>
                  <a:spLocks noChangeShapeType="1"/>
                </p:cNvSpPr>
                <p:nvPr/>
              </p:nvSpPr>
              <p:spPr bwMode="auto">
                <a:xfrm>
                  <a:off x="804" y="2340"/>
                  <a:ext cx="1" cy="306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24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854" y="2340"/>
                  <a:ext cx="2" cy="304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25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866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26" name="Line 114"/>
                <p:cNvSpPr>
                  <a:spLocks noChangeShapeType="1"/>
                </p:cNvSpPr>
                <p:nvPr/>
              </p:nvSpPr>
              <p:spPr bwMode="auto">
                <a:xfrm flipH="1" flipV="1">
                  <a:off x="791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21" name="Line 115"/>
              <p:cNvSpPr>
                <a:spLocks noChangeShapeType="1"/>
              </p:cNvSpPr>
              <p:nvPr/>
            </p:nvSpPr>
            <p:spPr bwMode="auto">
              <a:xfrm flipV="1">
                <a:off x="864" y="2070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2" name="Line 116"/>
              <p:cNvSpPr>
                <a:spLocks noChangeShapeType="1"/>
              </p:cNvSpPr>
              <p:nvPr/>
            </p:nvSpPr>
            <p:spPr bwMode="auto">
              <a:xfrm flipH="1" flipV="1">
                <a:off x="720" y="2064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280" name="AutoShape 117"/>
          <p:cNvSpPr>
            <a:spLocks noChangeArrowheads="1"/>
          </p:cNvSpPr>
          <p:nvPr/>
        </p:nvSpPr>
        <p:spPr bwMode="auto">
          <a:xfrm rot="16200000">
            <a:off x="7110388" y="3910020"/>
            <a:ext cx="495300" cy="533400"/>
          </a:xfrm>
          <a:prstGeom prst="flowChartOnlineStorage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1" name="AutoShape 118"/>
          <p:cNvSpPr>
            <a:spLocks noChangeArrowheads="1"/>
          </p:cNvSpPr>
          <p:nvPr/>
        </p:nvSpPr>
        <p:spPr bwMode="auto">
          <a:xfrm rot="16200000">
            <a:off x="4595788" y="3910020"/>
            <a:ext cx="495300" cy="533400"/>
          </a:xfrm>
          <a:prstGeom prst="flowChartOnlineStorage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3" name="Espaço Reservado para Número de Slide 2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Circuito em série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12858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Quando as resistências são conectadas uma em seguida da outra a corrente é a mesma em todas elas.</a:t>
            </a:r>
          </a:p>
          <a:p>
            <a:pPr>
              <a:spcBef>
                <a:spcPts val="0"/>
              </a:spcBef>
            </a:pPr>
            <a:r>
              <a:rPr lang="pt-BR" dirty="0" smtClean="0"/>
              <a:t>Quando retiramos uma lâmpada...</a:t>
            </a:r>
            <a:r>
              <a:rPr lang="pt-BR" dirty="0" smtClean="0">
                <a:solidFill>
                  <a:srgbClr val="FF0000"/>
                </a:solidFill>
              </a:rPr>
              <a:t>todas se  apagam.</a:t>
            </a:r>
          </a:p>
        </p:txBody>
      </p:sp>
      <p:sp>
        <p:nvSpPr>
          <p:cNvPr id="193" name="Espaço Reservado para Número de Slide 19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5</a:t>
            </a:fld>
            <a:endParaRPr lang="pt-BR"/>
          </a:p>
        </p:txBody>
      </p:sp>
      <p:grpSp>
        <p:nvGrpSpPr>
          <p:cNvPr id="318" name="Grupo 317"/>
          <p:cNvGrpSpPr/>
          <p:nvPr/>
        </p:nvGrpSpPr>
        <p:grpSpPr>
          <a:xfrm>
            <a:off x="714348" y="2357430"/>
            <a:ext cx="7543800" cy="3838595"/>
            <a:chOff x="538152" y="2347897"/>
            <a:chExt cx="7543800" cy="3838595"/>
          </a:xfrm>
        </p:grpSpPr>
        <p:grpSp>
          <p:nvGrpSpPr>
            <p:cNvPr id="119" name="Group 5"/>
            <p:cNvGrpSpPr>
              <a:grpSpLocks/>
            </p:cNvGrpSpPr>
            <p:nvPr/>
          </p:nvGrpSpPr>
          <p:grpSpPr bwMode="auto">
            <a:xfrm>
              <a:off x="538152" y="4148142"/>
              <a:ext cx="609600" cy="1676400"/>
              <a:chOff x="96" y="2784"/>
              <a:chExt cx="384" cy="1056"/>
            </a:xfrm>
          </p:grpSpPr>
          <p:sp>
            <p:nvSpPr>
              <p:cNvPr id="120" name="Oval 6" descr="Carvalho"/>
              <p:cNvSpPr>
                <a:spLocks noChangeArrowheads="1"/>
              </p:cNvSpPr>
              <p:nvPr/>
            </p:nvSpPr>
            <p:spPr bwMode="auto">
              <a:xfrm>
                <a:off x="96" y="2784"/>
                <a:ext cx="336" cy="1056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121" name="Group 7"/>
              <p:cNvGrpSpPr>
                <a:grpSpLocks/>
              </p:cNvGrpSpPr>
              <p:nvPr/>
            </p:nvGrpSpPr>
            <p:grpSpPr bwMode="auto">
              <a:xfrm>
                <a:off x="144" y="3024"/>
                <a:ext cx="336" cy="576"/>
                <a:chOff x="2016" y="2016"/>
                <a:chExt cx="336" cy="576"/>
              </a:xfrm>
            </p:grpSpPr>
            <p:sp>
              <p:nvSpPr>
                <p:cNvPr id="125" name="AutoShape 8"/>
                <p:cNvSpPr>
                  <a:spLocks noChangeArrowheads="1"/>
                </p:cNvSpPr>
                <p:nvPr/>
              </p:nvSpPr>
              <p:spPr bwMode="auto">
                <a:xfrm rot="5400000">
                  <a:off x="1896" y="2136"/>
                  <a:ext cx="576" cy="336"/>
                </a:xfrm>
                <a:prstGeom prst="can">
                  <a:avLst>
                    <a:gd name="adj" fmla="val 50000"/>
                  </a:avLst>
                </a:prstGeom>
                <a:solidFill>
                  <a:srgbClr val="EAEAEA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26" name="Oval 9"/>
                <p:cNvSpPr>
                  <a:spLocks noChangeArrowheads="1"/>
                </p:cNvSpPr>
                <p:nvPr/>
              </p:nvSpPr>
              <p:spPr bwMode="auto">
                <a:xfrm>
                  <a:off x="2208" y="2052"/>
                  <a:ext cx="126" cy="5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23" name="Oval 10"/>
              <p:cNvSpPr>
                <a:spLocks noChangeArrowheads="1"/>
              </p:cNvSpPr>
              <p:nvPr/>
            </p:nvSpPr>
            <p:spPr bwMode="auto">
              <a:xfrm>
                <a:off x="379" y="3384"/>
                <a:ext cx="47" cy="4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4" name="Oval 11"/>
              <p:cNvSpPr>
                <a:spLocks noChangeArrowheads="1"/>
              </p:cNvSpPr>
              <p:nvPr/>
            </p:nvSpPr>
            <p:spPr bwMode="auto">
              <a:xfrm>
                <a:off x="379" y="3210"/>
                <a:ext cx="47" cy="4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27" name="Oval 12"/>
            <p:cNvSpPr>
              <a:spLocks noChangeArrowheads="1"/>
            </p:cNvSpPr>
            <p:nvPr/>
          </p:nvSpPr>
          <p:spPr bwMode="auto">
            <a:xfrm>
              <a:off x="987415" y="5043492"/>
              <a:ext cx="74612" cy="746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9" name="Oval 13"/>
            <p:cNvSpPr>
              <a:spLocks noChangeArrowheads="1"/>
            </p:cNvSpPr>
            <p:nvPr/>
          </p:nvSpPr>
          <p:spPr bwMode="auto">
            <a:xfrm>
              <a:off x="987415" y="4833942"/>
              <a:ext cx="74612" cy="746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30" name="Group 14"/>
            <p:cNvGrpSpPr>
              <a:grpSpLocks/>
            </p:cNvGrpSpPr>
            <p:nvPr/>
          </p:nvGrpSpPr>
          <p:grpSpPr bwMode="auto">
            <a:xfrm>
              <a:off x="995352" y="4757742"/>
              <a:ext cx="2151063" cy="765175"/>
              <a:chOff x="1008" y="2736"/>
              <a:chExt cx="1355" cy="482"/>
            </a:xfrm>
          </p:grpSpPr>
          <p:grpSp>
            <p:nvGrpSpPr>
              <p:cNvPr id="131" name="Group 15"/>
              <p:cNvGrpSpPr>
                <a:grpSpLocks/>
              </p:cNvGrpSpPr>
              <p:nvPr/>
            </p:nvGrpSpPr>
            <p:grpSpPr bwMode="auto">
              <a:xfrm>
                <a:off x="1008" y="2736"/>
                <a:ext cx="336" cy="336"/>
                <a:chOff x="2232" y="2142"/>
                <a:chExt cx="336" cy="336"/>
              </a:xfrm>
            </p:grpSpPr>
            <p:sp>
              <p:nvSpPr>
                <p:cNvPr id="137" name="AutoShape 16"/>
                <p:cNvSpPr>
                  <a:spLocks noChangeArrowheads="1"/>
                </p:cNvSpPr>
                <p:nvPr/>
              </p:nvSpPr>
              <p:spPr bwMode="auto">
                <a:xfrm>
                  <a:off x="2232" y="2142"/>
                  <a:ext cx="336" cy="336"/>
                </a:xfrm>
                <a:prstGeom prst="flowChartDelay">
                  <a:avLst/>
                </a:prstGeom>
                <a:solidFill>
                  <a:schemeClr val="folHlink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folHlink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pt-BR"/>
                </a:p>
              </p:txBody>
            </p:sp>
            <p:sp>
              <p:nvSpPr>
                <p:cNvPr id="139" name="Oval 17"/>
                <p:cNvSpPr>
                  <a:spLocks noChangeArrowheads="1"/>
                </p:cNvSpPr>
                <p:nvPr/>
              </p:nvSpPr>
              <p:spPr bwMode="auto">
                <a:xfrm>
                  <a:off x="2262" y="2190"/>
                  <a:ext cx="240" cy="240"/>
                </a:xfrm>
                <a:prstGeom prst="ellipse">
                  <a:avLst/>
                </a:prstGeom>
                <a:solidFill>
                  <a:srgbClr val="B2B2B2"/>
                </a:solidFill>
                <a:ln w="38100">
                  <a:solidFill>
                    <a:srgbClr val="777777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32" name="Group 18"/>
              <p:cNvGrpSpPr>
                <a:grpSpLocks/>
              </p:cNvGrpSpPr>
              <p:nvPr/>
            </p:nvGrpSpPr>
            <p:grpSpPr bwMode="auto">
              <a:xfrm rot="-4986088">
                <a:off x="1649" y="2503"/>
                <a:ext cx="360" cy="1069"/>
                <a:chOff x="4019" y="2934"/>
                <a:chExt cx="360" cy="1069"/>
              </a:xfrm>
            </p:grpSpPr>
            <p:sp>
              <p:nvSpPr>
                <p:cNvPr id="133" name="Freeform 19"/>
                <p:cNvSpPr>
                  <a:spLocks/>
                </p:cNvSpPr>
                <p:nvPr/>
              </p:nvSpPr>
              <p:spPr bwMode="auto">
                <a:xfrm>
                  <a:off x="4019" y="2934"/>
                  <a:ext cx="360" cy="1069"/>
                </a:xfrm>
                <a:custGeom>
                  <a:avLst/>
                  <a:gdLst/>
                  <a:ahLst/>
                  <a:cxnLst>
                    <a:cxn ang="0">
                      <a:pos x="542" y="106"/>
                    </a:cxn>
                    <a:cxn ang="0">
                      <a:pos x="553" y="151"/>
                    </a:cxn>
                    <a:cxn ang="0">
                      <a:pos x="568" y="239"/>
                    </a:cxn>
                    <a:cxn ang="0">
                      <a:pos x="582" y="378"/>
                    </a:cxn>
                    <a:cxn ang="0">
                      <a:pos x="594" y="568"/>
                    </a:cxn>
                    <a:cxn ang="0">
                      <a:pos x="608" y="778"/>
                    </a:cxn>
                    <a:cxn ang="0">
                      <a:pos x="620" y="969"/>
                    </a:cxn>
                    <a:cxn ang="0">
                      <a:pos x="631" y="1099"/>
                    </a:cxn>
                    <a:cxn ang="0">
                      <a:pos x="633" y="1154"/>
                    </a:cxn>
                    <a:cxn ang="0">
                      <a:pos x="630" y="1194"/>
                    </a:cxn>
                    <a:cxn ang="0">
                      <a:pos x="632" y="1227"/>
                    </a:cxn>
                    <a:cxn ang="0">
                      <a:pos x="655" y="1253"/>
                    </a:cxn>
                    <a:cxn ang="0">
                      <a:pos x="671" y="1280"/>
                    </a:cxn>
                    <a:cxn ang="0">
                      <a:pos x="669" y="1369"/>
                    </a:cxn>
                    <a:cxn ang="0">
                      <a:pos x="654" y="1506"/>
                    </a:cxn>
                    <a:cxn ang="0">
                      <a:pos x="620" y="1663"/>
                    </a:cxn>
                    <a:cxn ang="0">
                      <a:pos x="502" y="1942"/>
                    </a:cxn>
                    <a:cxn ang="0">
                      <a:pos x="335" y="2232"/>
                    </a:cxn>
                    <a:cxn ang="0">
                      <a:pos x="179" y="2468"/>
                    </a:cxn>
                    <a:cxn ang="0">
                      <a:pos x="68" y="2659"/>
                    </a:cxn>
                    <a:cxn ang="0">
                      <a:pos x="23" y="2818"/>
                    </a:cxn>
                    <a:cxn ang="0">
                      <a:pos x="4" y="2951"/>
                    </a:cxn>
                    <a:cxn ang="0">
                      <a:pos x="0" y="3054"/>
                    </a:cxn>
                    <a:cxn ang="0">
                      <a:pos x="2" y="3124"/>
                    </a:cxn>
                    <a:cxn ang="0">
                      <a:pos x="14" y="3151"/>
                    </a:cxn>
                    <a:cxn ang="0">
                      <a:pos x="67" y="3188"/>
                    </a:cxn>
                    <a:cxn ang="0">
                      <a:pos x="158" y="3207"/>
                    </a:cxn>
                    <a:cxn ang="0">
                      <a:pos x="275" y="3162"/>
                    </a:cxn>
                    <a:cxn ang="0">
                      <a:pos x="316" y="3097"/>
                    </a:cxn>
                    <a:cxn ang="0">
                      <a:pos x="321" y="2969"/>
                    </a:cxn>
                    <a:cxn ang="0">
                      <a:pos x="354" y="2776"/>
                    </a:cxn>
                    <a:cxn ang="0">
                      <a:pos x="443" y="2562"/>
                    </a:cxn>
                    <a:cxn ang="0">
                      <a:pos x="595" y="2349"/>
                    </a:cxn>
                    <a:cxn ang="0">
                      <a:pos x="769" y="2094"/>
                    </a:cxn>
                    <a:cxn ang="0">
                      <a:pos x="917" y="1787"/>
                    </a:cxn>
                    <a:cxn ang="0">
                      <a:pos x="998" y="1421"/>
                    </a:cxn>
                    <a:cxn ang="0">
                      <a:pos x="1007" y="1281"/>
                    </a:cxn>
                    <a:cxn ang="0">
                      <a:pos x="1025" y="1259"/>
                    </a:cxn>
                    <a:cxn ang="0">
                      <a:pos x="1049" y="1212"/>
                    </a:cxn>
                    <a:cxn ang="0">
                      <a:pos x="1063" y="1132"/>
                    </a:cxn>
                    <a:cxn ang="0">
                      <a:pos x="1061" y="974"/>
                    </a:cxn>
                    <a:cxn ang="0">
                      <a:pos x="1054" y="653"/>
                    </a:cxn>
                    <a:cxn ang="0">
                      <a:pos x="1051" y="296"/>
                    </a:cxn>
                    <a:cxn ang="0">
                      <a:pos x="1067" y="39"/>
                    </a:cxn>
                    <a:cxn ang="0">
                      <a:pos x="541" y="99"/>
                    </a:cxn>
                  </a:cxnLst>
                  <a:rect l="0" t="0" r="r" b="b"/>
                  <a:pathLst>
                    <a:path w="1079" h="3207">
                      <a:moveTo>
                        <a:pt x="541" y="99"/>
                      </a:moveTo>
                      <a:lnTo>
                        <a:pt x="541" y="100"/>
                      </a:lnTo>
                      <a:lnTo>
                        <a:pt x="542" y="106"/>
                      </a:lnTo>
                      <a:lnTo>
                        <a:pt x="546" y="116"/>
                      </a:lnTo>
                      <a:lnTo>
                        <a:pt x="549" y="131"/>
                      </a:lnTo>
                      <a:lnTo>
                        <a:pt x="553" y="151"/>
                      </a:lnTo>
                      <a:lnTo>
                        <a:pt x="557" y="175"/>
                      </a:lnTo>
                      <a:lnTo>
                        <a:pt x="562" y="205"/>
                      </a:lnTo>
                      <a:lnTo>
                        <a:pt x="568" y="239"/>
                      </a:lnTo>
                      <a:lnTo>
                        <a:pt x="573" y="280"/>
                      </a:lnTo>
                      <a:lnTo>
                        <a:pt x="578" y="326"/>
                      </a:lnTo>
                      <a:lnTo>
                        <a:pt x="582" y="378"/>
                      </a:lnTo>
                      <a:lnTo>
                        <a:pt x="587" y="437"/>
                      </a:lnTo>
                      <a:lnTo>
                        <a:pt x="590" y="501"/>
                      </a:lnTo>
                      <a:lnTo>
                        <a:pt x="594" y="568"/>
                      </a:lnTo>
                      <a:lnTo>
                        <a:pt x="599" y="638"/>
                      </a:lnTo>
                      <a:lnTo>
                        <a:pt x="604" y="708"/>
                      </a:lnTo>
                      <a:lnTo>
                        <a:pt x="608" y="778"/>
                      </a:lnTo>
                      <a:lnTo>
                        <a:pt x="612" y="846"/>
                      </a:lnTo>
                      <a:lnTo>
                        <a:pt x="616" y="910"/>
                      </a:lnTo>
                      <a:lnTo>
                        <a:pt x="620" y="969"/>
                      </a:lnTo>
                      <a:lnTo>
                        <a:pt x="623" y="1021"/>
                      </a:lnTo>
                      <a:lnTo>
                        <a:pt x="627" y="1065"/>
                      </a:lnTo>
                      <a:lnTo>
                        <a:pt x="631" y="1099"/>
                      </a:lnTo>
                      <a:lnTo>
                        <a:pt x="633" y="1122"/>
                      </a:lnTo>
                      <a:lnTo>
                        <a:pt x="633" y="1138"/>
                      </a:lnTo>
                      <a:lnTo>
                        <a:pt x="633" y="1154"/>
                      </a:lnTo>
                      <a:lnTo>
                        <a:pt x="632" y="1168"/>
                      </a:lnTo>
                      <a:lnTo>
                        <a:pt x="631" y="1181"/>
                      </a:lnTo>
                      <a:lnTo>
                        <a:pt x="630" y="1194"/>
                      </a:lnTo>
                      <a:lnTo>
                        <a:pt x="628" y="1206"/>
                      </a:lnTo>
                      <a:lnTo>
                        <a:pt x="630" y="1216"/>
                      </a:lnTo>
                      <a:lnTo>
                        <a:pt x="632" y="1227"/>
                      </a:lnTo>
                      <a:lnTo>
                        <a:pt x="637" y="1236"/>
                      </a:lnTo>
                      <a:lnTo>
                        <a:pt x="644" y="1244"/>
                      </a:lnTo>
                      <a:lnTo>
                        <a:pt x="655" y="1253"/>
                      </a:lnTo>
                      <a:lnTo>
                        <a:pt x="671" y="1261"/>
                      </a:lnTo>
                      <a:lnTo>
                        <a:pt x="671" y="1266"/>
                      </a:lnTo>
                      <a:lnTo>
                        <a:pt x="671" y="1280"/>
                      </a:lnTo>
                      <a:lnTo>
                        <a:pt x="671" y="1303"/>
                      </a:lnTo>
                      <a:lnTo>
                        <a:pt x="670" y="1333"/>
                      </a:lnTo>
                      <a:lnTo>
                        <a:pt x="669" y="1369"/>
                      </a:lnTo>
                      <a:lnTo>
                        <a:pt x="665" y="1410"/>
                      </a:lnTo>
                      <a:lnTo>
                        <a:pt x="662" y="1457"/>
                      </a:lnTo>
                      <a:lnTo>
                        <a:pt x="654" y="1506"/>
                      </a:lnTo>
                      <a:lnTo>
                        <a:pt x="646" y="1557"/>
                      </a:lnTo>
                      <a:lnTo>
                        <a:pt x="635" y="1610"/>
                      </a:lnTo>
                      <a:lnTo>
                        <a:pt x="620" y="1663"/>
                      </a:lnTo>
                      <a:lnTo>
                        <a:pt x="603" y="1716"/>
                      </a:lnTo>
                      <a:lnTo>
                        <a:pt x="553" y="1833"/>
                      </a:lnTo>
                      <a:lnTo>
                        <a:pt x="502" y="1942"/>
                      </a:lnTo>
                      <a:lnTo>
                        <a:pt x="447" y="2045"/>
                      </a:lnTo>
                      <a:lnTo>
                        <a:pt x="390" y="2142"/>
                      </a:lnTo>
                      <a:lnTo>
                        <a:pt x="335" y="2232"/>
                      </a:lnTo>
                      <a:lnTo>
                        <a:pt x="279" y="2317"/>
                      </a:lnTo>
                      <a:lnTo>
                        <a:pt x="227" y="2395"/>
                      </a:lnTo>
                      <a:lnTo>
                        <a:pt x="179" y="2468"/>
                      </a:lnTo>
                      <a:lnTo>
                        <a:pt x="134" y="2537"/>
                      </a:lnTo>
                      <a:lnTo>
                        <a:pt x="98" y="2600"/>
                      </a:lnTo>
                      <a:lnTo>
                        <a:pt x="68" y="2659"/>
                      </a:lnTo>
                      <a:lnTo>
                        <a:pt x="48" y="2716"/>
                      </a:lnTo>
                      <a:lnTo>
                        <a:pt x="34" y="2768"/>
                      </a:lnTo>
                      <a:lnTo>
                        <a:pt x="23" y="2818"/>
                      </a:lnTo>
                      <a:lnTo>
                        <a:pt x="15" y="2865"/>
                      </a:lnTo>
                      <a:lnTo>
                        <a:pt x="9" y="2909"/>
                      </a:lnTo>
                      <a:lnTo>
                        <a:pt x="4" y="2951"/>
                      </a:lnTo>
                      <a:lnTo>
                        <a:pt x="2" y="2987"/>
                      </a:lnTo>
                      <a:lnTo>
                        <a:pt x="0" y="3022"/>
                      </a:lnTo>
                      <a:lnTo>
                        <a:pt x="0" y="3054"/>
                      </a:lnTo>
                      <a:lnTo>
                        <a:pt x="0" y="3081"/>
                      </a:lnTo>
                      <a:lnTo>
                        <a:pt x="2" y="3104"/>
                      </a:lnTo>
                      <a:lnTo>
                        <a:pt x="2" y="3124"/>
                      </a:lnTo>
                      <a:lnTo>
                        <a:pt x="3" y="3140"/>
                      </a:lnTo>
                      <a:lnTo>
                        <a:pt x="5" y="3142"/>
                      </a:lnTo>
                      <a:lnTo>
                        <a:pt x="14" y="3151"/>
                      </a:lnTo>
                      <a:lnTo>
                        <a:pt x="26" y="3162"/>
                      </a:lnTo>
                      <a:lnTo>
                        <a:pt x="45" y="3174"/>
                      </a:lnTo>
                      <a:lnTo>
                        <a:pt x="67" y="3188"/>
                      </a:lnTo>
                      <a:lnTo>
                        <a:pt x="94" y="3198"/>
                      </a:lnTo>
                      <a:lnTo>
                        <a:pt x="125" y="3205"/>
                      </a:lnTo>
                      <a:lnTo>
                        <a:pt x="158" y="3207"/>
                      </a:lnTo>
                      <a:lnTo>
                        <a:pt x="195" y="3201"/>
                      </a:lnTo>
                      <a:lnTo>
                        <a:pt x="233" y="3186"/>
                      </a:lnTo>
                      <a:lnTo>
                        <a:pt x="275" y="3162"/>
                      </a:lnTo>
                      <a:lnTo>
                        <a:pt x="319" y="3125"/>
                      </a:lnTo>
                      <a:lnTo>
                        <a:pt x="318" y="3118"/>
                      </a:lnTo>
                      <a:lnTo>
                        <a:pt x="316" y="3097"/>
                      </a:lnTo>
                      <a:lnTo>
                        <a:pt x="316" y="3064"/>
                      </a:lnTo>
                      <a:lnTo>
                        <a:pt x="318" y="3021"/>
                      </a:lnTo>
                      <a:lnTo>
                        <a:pt x="321" y="2969"/>
                      </a:lnTo>
                      <a:lnTo>
                        <a:pt x="327" y="2910"/>
                      </a:lnTo>
                      <a:lnTo>
                        <a:pt x="338" y="2845"/>
                      </a:lnTo>
                      <a:lnTo>
                        <a:pt x="354" y="2776"/>
                      </a:lnTo>
                      <a:lnTo>
                        <a:pt x="377" y="2705"/>
                      </a:lnTo>
                      <a:lnTo>
                        <a:pt x="406" y="2634"/>
                      </a:lnTo>
                      <a:lnTo>
                        <a:pt x="443" y="2562"/>
                      </a:lnTo>
                      <a:lnTo>
                        <a:pt x="488" y="2494"/>
                      </a:lnTo>
                      <a:lnTo>
                        <a:pt x="540" y="2424"/>
                      </a:lnTo>
                      <a:lnTo>
                        <a:pt x="595" y="2349"/>
                      </a:lnTo>
                      <a:lnTo>
                        <a:pt x="653" y="2269"/>
                      </a:lnTo>
                      <a:lnTo>
                        <a:pt x="711" y="2184"/>
                      </a:lnTo>
                      <a:lnTo>
                        <a:pt x="769" y="2094"/>
                      </a:lnTo>
                      <a:lnTo>
                        <a:pt x="823" y="1997"/>
                      </a:lnTo>
                      <a:lnTo>
                        <a:pt x="873" y="1895"/>
                      </a:lnTo>
                      <a:lnTo>
                        <a:pt x="917" y="1787"/>
                      </a:lnTo>
                      <a:lnTo>
                        <a:pt x="953" y="1672"/>
                      </a:lnTo>
                      <a:lnTo>
                        <a:pt x="981" y="1550"/>
                      </a:lnTo>
                      <a:lnTo>
                        <a:pt x="998" y="1421"/>
                      </a:lnTo>
                      <a:lnTo>
                        <a:pt x="1003" y="1285"/>
                      </a:lnTo>
                      <a:lnTo>
                        <a:pt x="1003" y="1283"/>
                      </a:lnTo>
                      <a:lnTo>
                        <a:pt x="1007" y="1281"/>
                      </a:lnTo>
                      <a:lnTo>
                        <a:pt x="1012" y="1276"/>
                      </a:lnTo>
                      <a:lnTo>
                        <a:pt x="1018" y="1269"/>
                      </a:lnTo>
                      <a:lnTo>
                        <a:pt x="1025" y="1259"/>
                      </a:lnTo>
                      <a:lnTo>
                        <a:pt x="1033" y="1247"/>
                      </a:lnTo>
                      <a:lnTo>
                        <a:pt x="1041" y="1231"/>
                      </a:lnTo>
                      <a:lnTo>
                        <a:pt x="1049" y="1212"/>
                      </a:lnTo>
                      <a:lnTo>
                        <a:pt x="1055" y="1189"/>
                      </a:lnTo>
                      <a:lnTo>
                        <a:pt x="1060" y="1163"/>
                      </a:lnTo>
                      <a:lnTo>
                        <a:pt x="1063" y="1132"/>
                      </a:lnTo>
                      <a:lnTo>
                        <a:pt x="1065" y="1099"/>
                      </a:lnTo>
                      <a:lnTo>
                        <a:pt x="1063" y="1048"/>
                      </a:lnTo>
                      <a:lnTo>
                        <a:pt x="1061" y="974"/>
                      </a:lnTo>
                      <a:lnTo>
                        <a:pt x="1059" y="879"/>
                      </a:lnTo>
                      <a:lnTo>
                        <a:pt x="1056" y="771"/>
                      </a:lnTo>
                      <a:lnTo>
                        <a:pt x="1054" y="653"/>
                      </a:lnTo>
                      <a:lnTo>
                        <a:pt x="1051" y="532"/>
                      </a:lnTo>
                      <a:lnTo>
                        <a:pt x="1050" y="410"/>
                      </a:lnTo>
                      <a:lnTo>
                        <a:pt x="1051" y="296"/>
                      </a:lnTo>
                      <a:lnTo>
                        <a:pt x="1054" y="192"/>
                      </a:lnTo>
                      <a:lnTo>
                        <a:pt x="1059" y="105"/>
                      </a:lnTo>
                      <a:lnTo>
                        <a:pt x="1067" y="39"/>
                      </a:lnTo>
                      <a:lnTo>
                        <a:pt x="1079" y="0"/>
                      </a:lnTo>
                      <a:lnTo>
                        <a:pt x="541" y="99"/>
                      </a:lnTo>
                      <a:lnTo>
                        <a:pt x="541" y="99"/>
                      </a:lnTo>
                      <a:close/>
                    </a:path>
                  </a:pathLst>
                </a:custGeom>
                <a:solidFill>
                  <a:srgbClr val="77777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134" name="Group 20"/>
                <p:cNvGrpSpPr>
                  <a:grpSpLocks/>
                </p:cNvGrpSpPr>
                <p:nvPr/>
              </p:nvGrpSpPr>
              <p:grpSpPr bwMode="auto">
                <a:xfrm>
                  <a:off x="4093" y="2977"/>
                  <a:ext cx="262" cy="993"/>
                  <a:chOff x="4093" y="2977"/>
                  <a:chExt cx="262" cy="993"/>
                </a:xfrm>
              </p:grpSpPr>
              <p:sp>
                <p:nvSpPr>
                  <p:cNvPr id="135" name="Freeform 21"/>
                  <p:cNvSpPr>
                    <a:spLocks/>
                  </p:cNvSpPr>
                  <p:nvPr/>
                </p:nvSpPr>
                <p:spPr bwMode="auto">
                  <a:xfrm>
                    <a:off x="4302" y="2977"/>
                    <a:ext cx="53" cy="359"/>
                  </a:xfrm>
                  <a:custGeom>
                    <a:avLst/>
                    <a:gdLst/>
                    <a:ahLst/>
                    <a:cxnLst>
                      <a:cxn ang="0">
                        <a:pos x="153" y="0"/>
                      </a:cxn>
                      <a:cxn ang="0">
                        <a:pos x="0" y="22"/>
                      </a:cxn>
                      <a:cxn ang="0">
                        <a:pos x="0" y="22"/>
                      </a:cxn>
                      <a:cxn ang="0">
                        <a:pos x="3" y="24"/>
                      </a:cxn>
                      <a:cxn ang="0">
                        <a:pos x="8" y="28"/>
                      </a:cxn>
                      <a:cxn ang="0">
                        <a:pos x="16" y="34"/>
                      </a:cxn>
                      <a:cxn ang="0">
                        <a:pos x="23" y="43"/>
                      </a:cxn>
                      <a:cxn ang="0">
                        <a:pos x="30" y="54"/>
                      </a:cxn>
                      <a:cxn ang="0">
                        <a:pos x="39" y="69"/>
                      </a:cxn>
                      <a:cxn ang="0">
                        <a:pos x="48" y="86"/>
                      </a:cxn>
                      <a:cxn ang="0">
                        <a:pos x="55" y="105"/>
                      </a:cxn>
                      <a:cxn ang="0">
                        <a:pos x="61" y="130"/>
                      </a:cxn>
                      <a:cxn ang="0">
                        <a:pos x="66" y="158"/>
                      </a:cxn>
                      <a:cxn ang="0">
                        <a:pos x="70" y="191"/>
                      </a:cxn>
                      <a:cxn ang="0">
                        <a:pos x="71" y="239"/>
                      </a:cxn>
                      <a:cxn ang="0">
                        <a:pos x="72" y="311"/>
                      </a:cxn>
                      <a:cxn ang="0">
                        <a:pos x="73" y="400"/>
                      </a:cxn>
                      <a:cxn ang="0">
                        <a:pos x="75" y="502"/>
                      </a:cxn>
                      <a:cxn ang="0">
                        <a:pos x="77" y="610"/>
                      </a:cxn>
                      <a:cxn ang="0">
                        <a:pos x="81" y="719"/>
                      </a:cxn>
                      <a:cxn ang="0">
                        <a:pos x="84" y="823"/>
                      </a:cxn>
                      <a:cxn ang="0">
                        <a:pos x="91" y="916"/>
                      </a:cxn>
                      <a:cxn ang="0">
                        <a:pos x="99" y="992"/>
                      </a:cxn>
                      <a:cxn ang="0">
                        <a:pos x="109" y="1048"/>
                      </a:cxn>
                      <a:cxn ang="0">
                        <a:pos x="122" y="1075"/>
                      </a:cxn>
                      <a:cxn ang="0">
                        <a:pos x="138" y="1070"/>
                      </a:cxn>
                      <a:cxn ang="0">
                        <a:pos x="147" y="1039"/>
                      </a:cxn>
                      <a:cxn ang="0">
                        <a:pos x="153" y="986"/>
                      </a:cxn>
                      <a:cxn ang="0">
                        <a:pos x="157" y="915"/>
                      </a:cxn>
                      <a:cxn ang="0">
                        <a:pos x="157" y="829"/>
                      </a:cxn>
                      <a:cxn ang="0">
                        <a:pos x="156" y="734"/>
                      </a:cxn>
                      <a:cxn ang="0">
                        <a:pos x="152" y="635"/>
                      </a:cxn>
                      <a:cxn ang="0">
                        <a:pos x="148" y="535"/>
                      </a:cxn>
                      <a:cxn ang="0">
                        <a:pos x="145" y="438"/>
                      </a:cxn>
                      <a:cxn ang="0">
                        <a:pos x="141" y="351"/>
                      </a:cxn>
                      <a:cxn ang="0">
                        <a:pos x="138" y="276"/>
                      </a:cxn>
                      <a:cxn ang="0">
                        <a:pos x="137" y="218"/>
                      </a:cxn>
                      <a:cxn ang="0">
                        <a:pos x="138" y="184"/>
                      </a:cxn>
                      <a:cxn ang="0">
                        <a:pos x="140" y="161"/>
                      </a:cxn>
                      <a:cxn ang="0">
                        <a:pos x="140" y="140"/>
                      </a:cxn>
                      <a:cxn ang="0">
                        <a:pos x="140" y="121"/>
                      </a:cxn>
                      <a:cxn ang="0">
                        <a:pos x="140" y="103"/>
                      </a:cxn>
                      <a:cxn ang="0">
                        <a:pos x="140" y="87"/>
                      </a:cxn>
                      <a:cxn ang="0">
                        <a:pos x="140" y="71"/>
                      </a:cxn>
                      <a:cxn ang="0">
                        <a:pos x="140" y="56"/>
                      </a:cxn>
                      <a:cxn ang="0">
                        <a:pos x="141" y="44"/>
                      </a:cxn>
                      <a:cxn ang="0">
                        <a:pos x="142" y="31"/>
                      </a:cxn>
                      <a:cxn ang="0">
                        <a:pos x="145" y="19"/>
                      </a:cxn>
                      <a:cxn ang="0">
                        <a:pos x="148" y="10"/>
                      </a:cxn>
                      <a:cxn ang="0">
                        <a:pos x="153" y="0"/>
                      </a:cxn>
                      <a:cxn ang="0">
                        <a:pos x="153" y="0"/>
                      </a:cxn>
                    </a:cxnLst>
                    <a:rect l="0" t="0" r="r" b="b"/>
                    <a:pathLst>
                      <a:path w="157" h="1075">
                        <a:moveTo>
                          <a:pt x="153" y="0"/>
                        </a:moveTo>
                        <a:lnTo>
                          <a:pt x="0" y="22"/>
                        </a:lnTo>
                        <a:lnTo>
                          <a:pt x="0" y="22"/>
                        </a:lnTo>
                        <a:lnTo>
                          <a:pt x="3" y="24"/>
                        </a:lnTo>
                        <a:lnTo>
                          <a:pt x="8" y="28"/>
                        </a:lnTo>
                        <a:lnTo>
                          <a:pt x="16" y="34"/>
                        </a:lnTo>
                        <a:lnTo>
                          <a:pt x="23" y="43"/>
                        </a:lnTo>
                        <a:lnTo>
                          <a:pt x="30" y="54"/>
                        </a:lnTo>
                        <a:lnTo>
                          <a:pt x="39" y="69"/>
                        </a:lnTo>
                        <a:lnTo>
                          <a:pt x="48" y="86"/>
                        </a:lnTo>
                        <a:lnTo>
                          <a:pt x="55" y="105"/>
                        </a:lnTo>
                        <a:lnTo>
                          <a:pt x="61" y="130"/>
                        </a:lnTo>
                        <a:lnTo>
                          <a:pt x="66" y="158"/>
                        </a:lnTo>
                        <a:lnTo>
                          <a:pt x="70" y="191"/>
                        </a:lnTo>
                        <a:lnTo>
                          <a:pt x="71" y="239"/>
                        </a:lnTo>
                        <a:lnTo>
                          <a:pt x="72" y="311"/>
                        </a:lnTo>
                        <a:lnTo>
                          <a:pt x="73" y="400"/>
                        </a:lnTo>
                        <a:lnTo>
                          <a:pt x="75" y="502"/>
                        </a:lnTo>
                        <a:lnTo>
                          <a:pt x="77" y="610"/>
                        </a:lnTo>
                        <a:lnTo>
                          <a:pt x="81" y="719"/>
                        </a:lnTo>
                        <a:lnTo>
                          <a:pt x="84" y="823"/>
                        </a:lnTo>
                        <a:lnTo>
                          <a:pt x="91" y="916"/>
                        </a:lnTo>
                        <a:lnTo>
                          <a:pt x="99" y="992"/>
                        </a:lnTo>
                        <a:lnTo>
                          <a:pt x="109" y="1048"/>
                        </a:lnTo>
                        <a:lnTo>
                          <a:pt x="122" y="1075"/>
                        </a:lnTo>
                        <a:lnTo>
                          <a:pt x="138" y="1070"/>
                        </a:lnTo>
                        <a:lnTo>
                          <a:pt x="147" y="1039"/>
                        </a:lnTo>
                        <a:lnTo>
                          <a:pt x="153" y="986"/>
                        </a:lnTo>
                        <a:lnTo>
                          <a:pt x="157" y="915"/>
                        </a:lnTo>
                        <a:lnTo>
                          <a:pt x="157" y="829"/>
                        </a:lnTo>
                        <a:lnTo>
                          <a:pt x="156" y="734"/>
                        </a:lnTo>
                        <a:lnTo>
                          <a:pt x="152" y="635"/>
                        </a:lnTo>
                        <a:lnTo>
                          <a:pt x="148" y="535"/>
                        </a:lnTo>
                        <a:lnTo>
                          <a:pt x="145" y="438"/>
                        </a:lnTo>
                        <a:lnTo>
                          <a:pt x="141" y="351"/>
                        </a:lnTo>
                        <a:lnTo>
                          <a:pt x="138" y="276"/>
                        </a:lnTo>
                        <a:lnTo>
                          <a:pt x="137" y="218"/>
                        </a:lnTo>
                        <a:lnTo>
                          <a:pt x="138" y="184"/>
                        </a:lnTo>
                        <a:lnTo>
                          <a:pt x="140" y="161"/>
                        </a:lnTo>
                        <a:lnTo>
                          <a:pt x="140" y="140"/>
                        </a:lnTo>
                        <a:lnTo>
                          <a:pt x="140" y="121"/>
                        </a:lnTo>
                        <a:lnTo>
                          <a:pt x="140" y="103"/>
                        </a:lnTo>
                        <a:lnTo>
                          <a:pt x="140" y="87"/>
                        </a:lnTo>
                        <a:lnTo>
                          <a:pt x="140" y="71"/>
                        </a:lnTo>
                        <a:lnTo>
                          <a:pt x="140" y="56"/>
                        </a:lnTo>
                        <a:lnTo>
                          <a:pt x="141" y="44"/>
                        </a:lnTo>
                        <a:lnTo>
                          <a:pt x="142" y="31"/>
                        </a:lnTo>
                        <a:lnTo>
                          <a:pt x="145" y="19"/>
                        </a:lnTo>
                        <a:lnTo>
                          <a:pt x="148" y="10"/>
                        </a:lnTo>
                        <a:lnTo>
                          <a:pt x="153" y="0"/>
                        </a:lnTo>
                        <a:lnTo>
                          <a:pt x="153" y="0"/>
                        </a:lnTo>
                        <a:close/>
                      </a:path>
                    </a:pathLst>
                  </a:custGeom>
                  <a:solidFill>
                    <a:srgbClr val="D9D9D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36" name="Freeform 22"/>
                  <p:cNvSpPr>
                    <a:spLocks/>
                  </p:cNvSpPr>
                  <p:nvPr/>
                </p:nvSpPr>
                <p:spPr bwMode="auto">
                  <a:xfrm>
                    <a:off x="4093" y="3406"/>
                    <a:ext cx="229" cy="564"/>
                  </a:xfrm>
                  <a:custGeom>
                    <a:avLst/>
                    <a:gdLst/>
                    <a:ahLst/>
                    <a:cxnLst>
                      <a:cxn ang="0">
                        <a:pos x="687" y="0"/>
                      </a:cxn>
                      <a:cxn ang="0">
                        <a:pos x="686" y="5"/>
                      </a:cxn>
                      <a:cxn ang="0">
                        <a:pos x="686" y="20"/>
                      </a:cxn>
                      <a:cxn ang="0">
                        <a:pos x="684" y="44"/>
                      </a:cxn>
                      <a:cxn ang="0">
                        <a:pos x="682" y="76"/>
                      </a:cxn>
                      <a:cxn ang="0">
                        <a:pos x="677" y="114"/>
                      </a:cxn>
                      <a:cxn ang="0">
                        <a:pos x="670" y="159"/>
                      </a:cxn>
                      <a:cxn ang="0">
                        <a:pos x="660" y="209"/>
                      </a:cxn>
                      <a:cxn ang="0">
                        <a:pos x="647" y="262"/>
                      </a:cxn>
                      <a:cxn ang="0">
                        <a:pos x="632" y="318"/>
                      </a:cxn>
                      <a:cxn ang="0">
                        <a:pos x="611" y="376"/>
                      </a:cxn>
                      <a:cxn ang="0">
                        <a:pos x="586" y="434"/>
                      </a:cxn>
                      <a:cxn ang="0">
                        <a:pos x="557" y="493"/>
                      </a:cxn>
                      <a:cxn ang="0">
                        <a:pos x="520" y="552"/>
                      </a:cxn>
                      <a:cxn ang="0">
                        <a:pos x="480" y="612"/>
                      </a:cxn>
                      <a:cxn ang="0">
                        <a:pos x="436" y="676"/>
                      </a:cxn>
                      <a:cxn ang="0">
                        <a:pos x="389" y="738"/>
                      </a:cxn>
                      <a:cxn ang="0">
                        <a:pos x="342" y="802"/>
                      </a:cxn>
                      <a:cxn ang="0">
                        <a:pos x="295" y="866"/>
                      </a:cxn>
                      <a:cxn ang="0">
                        <a:pos x="249" y="929"/>
                      </a:cxn>
                      <a:cxn ang="0">
                        <a:pos x="206" y="989"/>
                      </a:cxn>
                      <a:cxn ang="0">
                        <a:pos x="167" y="1047"/>
                      </a:cxn>
                      <a:cxn ang="0">
                        <a:pos x="134" y="1102"/>
                      </a:cxn>
                      <a:cxn ang="0">
                        <a:pos x="106" y="1154"/>
                      </a:cxn>
                      <a:cxn ang="0">
                        <a:pos x="87" y="1200"/>
                      </a:cxn>
                      <a:cxn ang="0">
                        <a:pos x="72" y="1243"/>
                      </a:cxn>
                      <a:cxn ang="0">
                        <a:pos x="59" y="1285"/>
                      </a:cxn>
                      <a:cxn ang="0">
                        <a:pos x="47" y="1327"/>
                      </a:cxn>
                      <a:cxn ang="0">
                        <a:pos x="36" y="1366"/>
                      </a:cxn>
                      <a:cxn ang="0">
                        <a:pos x="26" y="1407"/>
                      </a:cxn>
                      <a:cxn ang="0">
                        <a:pos x="18" y="1446"/>
                      </a:cxn>
                      <a:cxn ang="0">
                        <a:pos x="11" y="1485"/>
                      </a:cxn>
                      <a:cxn ang="0">
                        <a:pos x="6" y="1526"/>
                      </a:cxn>
                      <a:cxn ang="0">
                        <a:pos x="2" y="1565"/>
                      </a:cxn>
                      <a:cxn ang="0">
                        <a:pos x="1" y="1607"/>
                      </a:cxn>
                      <a:cxn ang="0">
                        <a:pos x="0" y="1649"/>
                      </a:cxn>
                      <a:cxn ang="0">
                        <a:pos x="2" y="1693"/>
                      </a:cxn>
                    </a:cxnLst>
                    <a:rect l="0" t="0" r="r" b="b"/>
                    <a:pathLst>
                      <a:path w="687" h="1693">
                        <a:moveTo>
                          <a:pt x="687" y="0"/>
                        </a:moveTo>
                        <a:lnTo>
                          <a:pt x="686" y="5"/>
                        </a:lnTo>
                        <a:lnTo>
                          <a:pt x="686" y="20"/>
                        </a:lnTo>
                        <a:lnTo>
                          <a:pt x="684" y="44"/>
                        </a:lnTo>
                        <a:lnTo>
                          <a:pt x="682" y="76"/>
                        </a:lnTo>
                        <a:lnTo>
                          <a:pt x="677" y="114"/>
                        </a:lnTo>
                        <a:lnTo>
                          <a:pt x="670" y="159"/>
                        </a:lnTo>
                        <a:lnTo>
                          <a:pt x="660" y="209"/>
                        </a:lnTo>
                        <a:lnTo>
                          <a:pt x="647" y="262"/>
                        </a:lnTo>
                        <a:lnTo>
                          <a:pt x="632" y="318"/>
                        </a:lnTo>
                        <a:lnTo>
                          <a:pt x="611" y="376"/>
                        </a:lnTo>
                        <a:lnTo>
                          <a:pt x="586" y="434"/>
                        </a:lnTo>
                        <a:lnTo>
                          <a:pt x="557" y="493"/>
                        </a:lnTo>
                        <a:lnTo>
                          <a:pt x="520" y="552"/>
                        </a:lnTo>
                        <a:lnTo>
                          <a:pt x="480" y="612"/>
                        </a:lnTo>
                        <a:lnTo>
                          <a:pt x="436" y="676"/>
                        </a:lnTo>
                        <a:lnTo>
                          <a:pt x="389" y="738"/>
                        </a:lnTo>
                        <a:lnTo>
                          <a:pt x="342" y="802"/>
                        </a:lnTo>
                        <a:lnTo>
                          <a:pt x="295" y="866"/>
                        </a:lnTo>
                        <a:lnTo>
                          <a:pt x="249" y="929"/>
                        </a:lnTo>
                        <a:lnTo>
                          <a:pt x="206" y="989"/>
                        </a:lnTo>
                        <a:lnTo>
                          <a:pt x="167" y="1047"/>
                        </a:lnTo>
                        <a:lnTo>
                          <a:pt x="134" y="1102"/>
                        </a:lnTo>
                        <a:lnTo>
                          <a:pt x="106" y="1154"/>
                        </a:lnTo>
                        <a:lnTo>
                          <a:pt x="87" y="1200"/>
                        </a:lnTo>
                        <a:lnTo>
                          <a:pt x="72" y="1243"/>
                        </a:lnTo>
                        <a:lnTo>
                          <a:pt x="59" y="1285"/>
                        </a:lnTo>
                        <a:lnTo>
                          <a:pt x="47" y="1327"/>
                        </a:lnTo>
                        <a:lnTo>
                          <a:pt x="36" y="1366"/>
                        </a:lnTo>
                        <a:lnTo>
                          <a:pt x="26" y="1407"/>
                        </a:lnTo>
                        <a:lnTo>
                          <a:pt x="18" y="1446"/>
                        </a:lnTo>
                        <a:lnTo>
                          <a:pt x="11" y="1485"/>
                        </a:lnTo>
                        <a:lnTo>
                          <a:pt x="6" y="1526"/>
                        </a:lnTo>
                        <a:lnTo>
                          <a:pt x="2" y="1565"/>
                        </a:lnTo>
                        <a:lnTo>
                          <a:pt x="1" y="1607"/>
                        </a:lnTo>
                        <a:lnTo>
                          <a:pt x="0" y="1649"/>
                        </a:lnTo>
                        <a:lnTo>
                          <a:pt x="2" y="1693"/>
                        </a:lnTo>
                      </a:path>
                    </a:pathLst>
                  </a:custGeom>
                  <a:noFill/>
                  <a:ln w="23813">
                    <a:solidFill>
                      <a:srgbClr val="D9D9D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</p:grpSp>
        <p:grpSp>
          <p:nvGrpSpPr>
            <p:cNvPr id="144" name="Group 55"/>
            <p:cNvGrpSpPr>
              <a:grpSpLocks/>
            </p:cNvGrpSpPr>
            <p:nvPr/>
          </p:nvGrpSpPr>
          <p:grpSpPr bwMode="auto">
            <a:xfrm>
              <a:off x="3071802" y="4071942"/>
              <a:ext cx="5010150" cy="2114550"/>
              <a:chOff x="1692" y="2736"/>
              <a:chExt cx="3156" cy="1332"/>
            </a:xfrm>
          </p:grpSpPr>
          <p:grpSp>
            <p:nvGrpSpPr>
              <p:cNvPr id="145" name="Group 54"/>
              <p:cNvGrpSpPr>
                <a:grpSpLocks/>
              </p:cNvGrpSpPr>
              <p:nvPr/>
            </p:nvGrpSpPr>
            <p:grpSpPr bwMode="auto">
              <a:xfrm>
                <a:off x="2256" y="2736"/>
                <a:ext cx="2592" cy="1332"/>
                <a:chOff x="2256" y="2736"/>
                <a:chExt cx="2592" cy="1332"/>
              </a:xfrm>
            </p:grpSpPr>
            <p:grpSp>
              <p:nvGrpSpPr>
                <p:cNvPr id="154" name="Group 23"/>
                <p:cNvGrpSpPr>
                  <a:grpSpLocks/>
                </p:cNvGrpSpPr>
                <p:nvPr/>
              </p:nvGrpSpPr>
              <p:grpSpPr bwMode="auto">
                <a:xfrm>
                  <a:off x="2256" y="2736"/>
                  <a:ext cx="1008" cy="1332"/>
                  <a:chOff x="3456" y="2928"/>
                  <a:chExt cx="1008" cy="1332"/>
                </a:xfrm>
              </p:grpSpPr>
              <p:grpSp>
                <p:nvGrpSpPr>
                  <p:cNvPr id="17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456" y="3072"/>
                    <a:ext cx="1008" cy="1188"/>
                    <a:chOff x="3456" y="3120"/>
                    <a:chExt cx="1008" cy="1188"/>
                  </a:xfrm>
                </p:grpSpPr>
                <p:sp>
                  <p:nvSpPr>
                    <p:cNvPr id="185" name="AutoShape 25" descr="Carvalho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3120"/>
                      <a:ext cx="1008" cy="720"/>
                    </a:xfrm>
                    <a:prstGeom prst="can">
                      <a:avLst>
                        <a:gd name="adj" fmla="val 50000"/>
                      </a:avLst>
                    </a:prstGeom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87" name="AutoShape 26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3504" y="3348"/>
                      <a:ext cx="912" cy="1008"/>
                    </a:xfrm>
                    <a:prstGeom prst="flowChartOnlineStorag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</p:grpSp>
              <p:grpSp>
                <p:nvGrpSpPr>
                  <p:cNvPr id="18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696" y="2928"/>
                    <a:ext cx="492" cy="384"/>
                    <a:chOff x="3696" y="2976"/>
                    <a:chExt cx="492" cy="384"/>
                  </a:xfrm>
                </p:grpSpPr>
                <p:grpSp>
                  <p:nvGrpSpPr>
                    <p:cNvPr id="181" name="Group 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96" y="2976"/>
                      <a:ext cx="432" cy="384"/>
                      <a:chOff x="3696" y="2976"/>
                      <a:chExt cx="432" cy="384"/>
                    </a:xfrm>
                  </p:grpSpPr>
                  <p:sp>
                    <p:nvSpPr>
                      <p:cNvPr id="183" name="Rectangle 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96" y="3264"/>
                        <a:ext cx="96" cy="48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 w="9525">
                        <a:miter lim="800000"/>
                        <a:headEnd/>
                        <a:tailEnd/>
                      </a:ln>
                      <a:effectLst/>
                      <a:scene3d>
                        <a:camera prst="legacyPerspectiveTopRight"/>
                        <a:lightRig rig="legacyFlat3" dir="b"/>
                      </a:scene3d>
                      <a:sp3d extrusionH="430200" prstMaterial="legacyMatte">
                        <a:bevelT w="13500" h="13500" prst="angle"/>
                        <a:bevelB w="13500" h="13500" prst="angle"/>
                        <a:extrusionClr>
                          <a:srgbClr val="EAEAEA"/>
                        </a:extrusionClr>
                      </a:sp3d>
                    </p:spPr>
                    <p:txBody>
                      <a:bodyPr wrap="none" anchor="ctr">
                        <a:flatTx/>
                      </a:bodyPr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184" name="AutoShape 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2976"/>
                        <a:ext cx="336" cy="384"/>
                      </a:xfrm>
                      <a:prstGeom prst="can">
                        <a:avLst>
                          <a:gd name="adj" fmla="val 37503"/>
                        </a:avLst>
                      </a:prstGeom>
                      <a:solidFill>
                        <a:srgbClr val="EAEAEA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sp>
                  <p:nvSpPr>
                    <p:cNvPr id="182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92" y="3282"/>
                      <a:ext cx="96" cy="48"/>
                    </a:xfrm>
                    <a:prstGeom prst="rect">
                      <a:avLst/>
                    </a:prstGeom>
                    <a:solidFill>
                      <a:srgbClr val="EAEAEA"/>
                    </a:solidFill>
                    <a:ln w="9525">
                      <a:miter lim="800000"/>
                      <a:headEnd/>
                      <a:tailEnd/>
                    </a:ln>
                    <a:effectLst/>
                    <a:scene3d>
                      <a:camera prst="legacyPerspectiveTopRight"/>
                      <a:lightRig rig="legacyFlat3" dir="b"/>
                    </a:scene3d>
                    <a:sp3d extrusionH="430200" prstMaterial="legacyMatte">
                      <a:bevelT w="13500" h="13500" prst="angle"/>
                      <a:bevelB w="13500" h="13500" prst="angle"/>
                      <a:extrusionClr>
                        <a:srgbClr val="EAEAEA"/>
                      </a:extrusionClr>
                    </a:sp3d>
                  </p:spPr>
                  <p:txBody>
                    <a:bodyPr wrap="none" anchor="ctr">
                      <a:flatTx/>
                    </a:bodyPr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155" name="Group 32"/>
                <p:cNvGrpSpPr>
                  <a:grpSpLocks/>
                </p:cNvGrpSpPr>
                <p:nvPr/>
              </p:nvGrpSpPr>
              <p:grpSpPr bwMode="auto">
                <a:xfrm>
                  <a:off x="3840" y="2736"/>
                  <a:ext cx="1008" cy="1332"/>
                  <a:chOff x="3456" y="2928"/>
                  <a:chExt cx="1008" cy="1332"/>
                </a:xfrm>
              </p:grpSpPr>
              <p:grpSp>
                <p:nvGrpSpPr>
                  <p:cNvPr id="156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3456" y="3072"/>
                    <a:ext cx="1008" cy="1188"/>
                    <a:chOff x="3456" y="3120"/>
                    <a:chExt cx="1008" cy="1188"/>
                  </a:xfrm>
                </p:grpSpPr>
                <p:sp>
                  <p:nvSpPr>
                    <p:cNvPr id="177" name="AutoShape 34" descr="Carvalho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3120"/>
                      <a:ext cx="1008" cy="720"/>
                    </a:xfrm>
                    <a:prstGeom prst="can">
                      <a:avLst>
                        <a:gd name="adj" fmla="val 50000"/>
                      </a:avLst>
                    </a:prstGeom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78" name="AutoShape 35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3504" y="3348"/>
                      <a:ext cx="912" cy="1008"/>
                    </a:xfrm>
                    <a:prstGeom prst="flowChartOnlineStorag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</p:grpSp>
              <p:grpSp>
                <p:nvGrpSpPr>
                  <p:cNvPr id="162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3696" y="2928"/>
                    <a:ext cx="492" cy="384"/>
                    <a:chOff x="3696" y="2976"/>
                    <a:chExt cx="492" cy="384"/>
                  </a:xfrm>
                </p:grpSpPr>
                <p:grpSp>
                  <p:nvGrpSpPr>
                    <p:cNvPr id="163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96" y="2976"/>
                      <a:ext cx="432" cy="384"/>
                      <a:chOff x="3696" y="2976"/>
                      <a:chExt cx="432" cy="384"/>
                    </a:xfrm>
                  </p:grpSpPr>
                  <p:sp>
                    <p:nvSpPr>
                      <p:cNvPr id="165" name="Rectangle 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96" y="3264"/>
                        <a:ext cx="96" cy="48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 w="9525">
                        <a:miter lim="800000"/>
                        <a:headEnd/>
                        <a:tailEnd/>
                      </a:ln>
                      <a:effectLst/>
                      <a:scene3d>
                        <a:camera prst="legacyPerspectiveTopRight"/>
                        <a:lightRig rig="legacyFlat3" dir="b"/>
                      </a:scene3d>
                      <a:sp3d extrusionH="430200" prstMaterial="legacyMatte">
                        <a:bevelT w="13500" h="13500" prst="angle"/>
                        <a:bevelB w="13500" h="13500" prst="angle"/>
                        <a:extrusionClr>
                          <a:srgbClr val="EAEAEA"/>
                        </a:extrusionClr>
                      </a:sp3d>
                    </p:spPr>
                    <p:txBody>
                      <a:bodyPr wrap="none" anchor="ctr">
                        <a:flatTx/>
                      </a:bodyPr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176" name="AutoShape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2976"/>
                        <a:ext cx="336" cy="384"/>
                      </a:xfrm>
                      <a:prstGeom prst="can">
                        <a:avLst>
                          <a:gd name="adj" fmla="val 37503"/>
                        </a:avLst>
                      </a:prstGeom>
                      <a:solidFill>
                        <a:srgbClr val="EAEAEA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sp>
                  <p:nvSpPr>
                    <p:cNvPr id="164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92" y="3282"/>
                      <a:ext cx="96" cy="48"/>
                    </a:xfrm>
                    <a:prstGeom prst="rect">
                      <a:avLst/>
                    </a:prstGeom>
                    <a:solidFill>
                      <a:srgbClr val="EAEAEA"/>
                    </a:solidFill>
                    <a:ln w="9525">
                      <a:miter lim="800000"/>
                      <a:headEnd/>
                      <a:tailEnd/>
                    </a:ln>
                    <a:effectLst/>
                    <a:scene3d>
                      <a:camera prst="legacyPerspectiveTopRight"/>
                      <a:lightRig rig="legacyFlat3" dir="b"/>
                    </a:scene3d>
                    <a:sp3d extrusionH="430200" prstMaterial="legacyMatte">
                      <a:bevelT w="13500" h="13500" prst="angle"/>
                      <a:bevelB w="13500" h="13500" prst="angle"/>
                      <a:extrusionClr>
                        <a:srgbClr val="EAEAEA"/>
                      </a:extrusionClr>
                    </a:sp3d>
                  </p:spPr>
                  <p:txBody>
                    <a:bodyPr wrap="none" anchor="ctr">
                      <a:flatTx/>
                    </a:bodyPr>
                    <a:lstStyle/>
                    <a:p>
                      <a:endParaRPr lang="pt-BR"/>
                    </a:p>
                  </p:txBody>
                </p:sp>
              </p:grpSp>
            </p:grpSp>
          </p:grpSp>
          <p:sp>
            <p:nvSpPr>
              <p:cNvPr id="146" name="Freeform 41"/>
              <p:cNvSpPr>
                <a:spLocks/>
              </p:cNvSpPr>
              <p:nvPr/>
            </p:nvSpPr>
            <p:spPr bwMode="auto">
              <a:xfrm>
                <a:off x="1692" y="3000"/>
                <a:ext cx="864" cy="637"/>
              </a:xfrm>
              <a:custGeom>
                <a:avLst/>
                <a:gdLst/>
                <a:ahLst/>
                <a:cxnLst>
                  <a:cxn ang="0">
                    <a:pos x="0" y="618"/>
                  </a:cxn>
                  <a:cxn ang="0">
                    <a:pos x="156" y="624"/>
                  </a:cxn>
                  <a:cxn ang="0">
                    <a:pos x="372" y="570"/>
                  </a:cxn>
                  <a:cxn ang="0">
                    <a:pos x="456" y="540"/>
                  </a:cxn>
                  <a:cxn ang="0">
                    <a:pos x="492" y="528"/>
                  </a:cxn>
                  <a:cxn ang="0">
                    <a:pos x="636" y="438"/>
                  </a:cxn>
                  <a:cxn ang="0">
                    <a:pos x="702" y="372"/>
                  </a:cxn>
                  <a:cxn ang="0">
                    <a:pos x="762" y="294"/>
                  </a:cxn>
                  <a:cxn ang="0">
                    <a:pos x="792" y="234"/>
                  </a:cxn>
                  <a:cxn ang="0">
                    <a:pos x="840" y="78"/>
                  </a:cxn>
                  <a:cxn ang="0">
                    <a:pos x="864" y="0"/>
                  </a:cxn>
                </a:cxnLst>
                <a:rect l="0" t="0" r="r" b="b"/>
                <a:pathLst>
                  <a:path w="864" h="637">
                    <a:moveTo>
                      <a:pt x="0" y="618"/>
                    </a:moveTo>
                    <a:cubicBezTo>
                      <a:pt x="57" y="637"/>
                      <a:pt x="87" y="628"/>
                      <a:pt x="156" y="624"/>
                    </a:cubicBezTo>
                    <a:cubicBezTo>
                      <a:pt x="230" y="615"/>
                      <a:pt x="304" y="599"/>
                      <a:pt x="372" y="570"/>
                    </a:cubicBezTo>
                    <a:cubicBezTo>
                      <a:pt x="398" y="559"/>
                      <a:pt x="429" y="549"/>
                      <a:pt x="456" y="540"/>
                    </a:cubicBezTo>
                    <a:cubicBezTo>
                      <a:pt x="468" y="536"/>
                      <a:pt x="492" y="528"/>
                      <a:pt x="492" y="528"/>
                    </a:cubicBezTo>
                    <a:cubicBezTo>
                      <a:pt x="536" y="495"/>
                      <a:pt x="596" y="478"/>
                      <a:pt x="636" y="438"/>
                    </a:cubicBezTo>
                    <a:cubicBezTo>
                      <a:pt x="656" y="418"/>
                      <a:pt x="678" y="388"/>
                      <a:pt x="702" y="372"/>
                    </a:cubicBezTo>
                    <a:cubicBezTo>
                      <a:pt x="720" y="346"/>
                      <a:pt x="752" y="325"/>
                      <a:pt x="762" y="294"/>
                    </a:cubicBezTo>
                    <a:cubicBezTo>
                      <a:pt x="769" y="272"/>
                      <a:pt x="779" y="253"/>
                      <a:pt x="792" y="234"/>
                    </a:cubicBezTo>
                    <a:cubicBezTo>
                      <a:pt x="805" y="181"/>
                      <a:pt x="827" y="132"/>
                      <a:pt x="840" y="78"/>
                    </a:cubicBezTo>
                    <a:cubicBezTo>
                      <a:pt x="846" y="55"/>
                      <a:pt x="847" y="17"/>
                      <a:pt x="864" y="0"/>
                    </a:cubicBezTo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8" name="Freeform 42"/>
              <p:cNvSpPr>
                <a:spLocks/>
              </p:cNvSpPr>
              <p:nvPr/>
            </p:nvSpPr>
            <p:spPr bwMode="auto">
              <a:xfrm>
                <a:off x="2964" y="3000"/>
                <a:ext cx="1176" cy="384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08" y="36"/>
                  </a:cxn>
                  <a:cxn ang="0">
                    <a:pos x="156" y="90"/>
                  </a:cxn>
                  <a:cxn ang="0">
                    <a:pos x="258" y="198"/>
                  </a:cxn>
                  <a:cxn ang="0">
                    <a:pos x="420" y="318"/>
                  </a:cxn>
                  <a:cxn ang="0">
                    <a:pos x="558" y="384"/>
                  </a:cxn>
                  <a:cxn ang="0">
                    <a:pos x="750" y="378"/>
                  </a:cxn>
                  <a:cxn ang="0">
                    <a:pos x="966" y="282"/>
                  </a:cxn>
                  <a:cxn ang="0">
                    <a:pos x="1032" y="216"/>
                  </a:cxn>
                  <a:cxn ang="0">
                    <a:pos x="1068" y="162"/>
                  </a:cxn>
                  <a:cxn ang="0">
                    <a:pos x="1098" y="102"/>
                  </a:cxn>
                  <a:cxn ang="0">
                    <a:pos x="1128" y="24"/>
                  </a:cxn>
                  <a:cxn ang="0">
                    <a:pos x="1176" y="0"/>
                  </a:cxn>
                </a:cxnLst>
                <a:rect l="0" t="0" r="r" b="b"/>
                <a:pathLst>
                  <a:path w="1176" h="384">
                    <a:moveTo>
                      <a:pt x="0" y="24"/>
                    </a:moveTo>
                    <a:cubicBezTo>
                      <a:pt x="36" y="26"/>
                      <a:pt x="77" y="18"/>
                      <a:pt x="108" y="36"/>
                    </a:cubicBezTo>
                    <a:cubicBezTo>
                      <a:pt x="137" y="52"/>
                      <a:pt x="136" y="60"/>
                      <a:pt x="156" y="90"/>
                    </a:cubicBezTo>
                    <a:cubicBezTo>
                      <a:pt x="180" y="127"/>
                      <a:pt x="220" y="172"/>
                      <a:pt x="258" y="198"/>
                    </a:cubicBezTo>
                    <a:cubicBezTo>
                      <a:pt x="294" y="252"/>
                      <a:pt x="359" y="298"/>
                      <a:pt x="420" y="318"/>
                    </a:cubicBezTo>
                    <a:cubicBezTo>
                      <a:pt x="464" y="351"/>
                      <a:pt x="507" y="367"/>
                      <a:pt x="558" y="384"/>
                    </a:cubicBezTo>
                    <a:cubicBezTo>
                      <a:pt x="622" y="382"/>
                      <a:pt x="686" y="381"/>
                      <a:pt x="750" y="378"/>
                    </a:cubicBezTo>
                    <a:cubicBezTo>
                      <a:pt x="820" y="374"/>
                      <a:pt x="916" y="332"/>
                      <a:pt x="966" y="282"/>
                    </a:cubicBezTo>
                    <a:cubicBezTo>
                      <a:pt x="986" y="262"/>
                      <a:pt x="1008" y="232"/>
                      <a:pt x="1032" y="216"/>
                    </a:cubicBezTo>
                    <a:cubicBezTo>
                      <a:pt x="1046" y="195"/>
                      <a:pt x="1050" y="180"/>
                      <a:pt x="1068" y="162"/>
                    </a:cubicBezTo>
                    <a:cubicBezTo>
                      <a:pt x="1077" y="124"/>
                      <a:pt x="1069" y="145"/>
                      <a:pt x="1098" y="102"/>
                    </a:cubicBezTo>
                    <a:cubicBezTo>
                      <a:pt x="1113" y="79"/>
                      <a:pt x="1110" y="46"/>
                      <a:pt x="1128" y="24"/>
                    </a:cubicBezTo>
                    <a:cubicBezTo>
                      <a:pt x="1139" y="10"/>
                      <a:pt x="1161" y="8"/>
                      <a:pt x="1176" y="0"/>
                    </a:cubicBezTo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53" name="Freeform 43"/>
              <p:cNvSpPr>
                <a:spLocks/>
              </p:cNvSpPr>
              <p:nvPr/>
            </p:nvSpPr>
            <p:spPr bwMode="auto">
              <a:xfrm>
                <a:off x="1704" y="3024"/>
                <a:ext cx="2832" cy="806"/>
              </a:xfrm>
              <a:custGeom>
                <a:avLst/>
                <a:gdLst/>
                <a:ahLst/>
                <a:cxnLst>
                  <a:cxn ang="0">
                    <a:pos x="0" y="642"/>
                  </a:cxn>
                  <a:cxn ang="0">
                    <a:pos x="372" y="666"/>
                  </a:cxn>
                  <a:cxn ang="0">
                    <a:pos x="528" y="708"/>
                  </a:cxn>
                  <a:cxn ang="0">
                    <a:pos x="678" y="738"/>
                  </a:cxn>
                  <a:cxn ang="0">
                    <a:pos x="942" y="786"/>
                  </a:cxn>
                  <a:cxn ang="0">
                    <a:pos x="1086" y="804"/>
                  </a:cxn>
                  <a:cxn ang="0">
                    <a:pos x="1848" y="786"/>
                  </a:cxn>
                  <a:cxn ang="0">
                    <a:pos x="1968" y="774"/>
                  </a:cxn>
                  <a:cxn ang="0">
                    <a:pos x="2112" y="762"/>
                  </a:cxn>
                  <a:cxn ang="0">
                    <a:pos x="2220" y="726"/>
                  </a:cxn>
                  <a:cxn ang="0">
                    <a:pos x="2328" y="654"/>
                  </a:cxn>
                  <a:cxn ang="0">
                    <a:pos x="2376" y="624"/>
                  </a:cxn>
                  <a:cxn ang="0">
                    <a:pos x="2490" y="522"/>
                  </a:cxn>
                  <a:cxn ang="0">
                    <a:pos x="2568" y="432"/>
                  </a:cxn>
                  <a:cxn ang="0">
                    <a:pos x="2592" y="396"/>
                  </a:cxn>
                  <a:cxn ang="0">
                    <a:pos x="2676" y="258"/>
                  </a:cxn>
                  <a:cxn ang="0">
                    <a:pos x="2700" y="210"/>
                  </a:cxn>
                  <a:cxn ang="0">
                    <a:pos x="2784" y="78"/>
                  </a:cxn>
                  <a:cxn ang="0">
                    <a:pos x="2832" y="0"/>
                  </a:cxn>
                </a:cxnLst>
                <a:rect l="0" t="0" r="r" b="b"/>
                <a:pathLst>
                  <a:path w="2832" h="806">
                    <a:moveTo>
                      <a:pt x="0" y="642"/>
                    </a:moveTo>
                    <a:cubicBezTo>
                      <a:pt x="130" y="652"/>
                      <a:pt x="241" y="662"/>
                      <a:pt x="372" y="666"/>
                    </a:cubicBezTo>
                    <a:cubicBezTo>
                      <a:pt x="424" y="676"/>
                      <a:pt x="478" y="691"/>
                      <a:pt x="528" y="708"/>
                    </a:cubicBezTo>
                    <a:cubicBezTo>
                      <a:pt x="573" y="723"/>
                      <a:pt x="630" y="729"/>
                      <a:pt x="678" y="738"/>
                    </a:cubicBezTo>
                    <a:cubicBezTo>
                      <a:pt x="766" y="754"/>
                      <a:pt x="852" y="777"/>
                      <a:pt x="942" y="786"/>
                    </a:cubicBezTo>
                    <a:cubicBezTo>
                      <a:pt x="991" y="798"/>
                      <a:pt x="1035" y="800"/>
                      <a:pt x="1086" y="804"/>
                    </a:cubicBezTo>
                    <a:cubicBezTo>
                      <a:pt x="1680" y="797"/>
                      <a:pt x="1426" y="806"/>
                      <a:pt x="1848" y="786"/>
                    </a:cubicBezTo>
                    <a:cubicBezTo>
                      <a:pt x="1888" y="784"/>
                      <a:pt x="1928" y="777"/>
                      <a:pt x="1968" y="774"/>
                    </a:cubicBezTo>
                    <a:cubicBezTo>
                      <a:pt x="2016" y="770"/>
                      <a:pt x="2112" y="762"/>
                      <a:pt x="2112" y="762"/>
                    </a:cubicBezTo>
                    <a:cubicBezTo>
                      <a:pt x="2146" y="745"/>
                      <a:pt x="2188" y="745"/>
                      <a:pt x="2220" y="726"/>
                    </a:cubicBezTo>
                    <a:cubicBezTo>
                      <a:pt x="2257" y="704"/>
                      <a:pt x="2291" y="677"/>
                      <a:pt x="2328" y="654"/>
                    </a:cubicBezTo>
                    <a:cubicBezTo>
                      <a:pt x="2353" y="638"/>
                      <a:pt x="2353" y="647"/>
                      <a:pt x="2376" y="624"/>
                    </a:cubicBezTo>
                    <a:cubicBezTo>
                      <a:pt x="2412" y="588"/>
                      <a:pt x="2451" y="556"/>
                      <a:pt x="2490" y="522"/>
                    </a:cubicBezTo>
                    <a:cubicBezTo>
                      <a:pt x="2520" y="496"/>
                      <a:pt x="2540" y="460"/>
                      <a:pt x="2568" y="432"/>
                    </a:cubicBezTo>
                    <a:cubicBezTo>
                      <a:pt x="2581" y="393"/>
                      <a:pt x="2564" y="435"/>
                      <a:pt x="2592" y="396"/>
                    </a:cubicBezTo>
                    <a:cubicBezTo>
                      <a:pt x="2623" y="353"/>
                      <a:pt x="2646" y="302"/>
                      <a:pt x="2676" y="258"/>
                    </a:cubicBezTo>
                    <a:cubicBezTo>
                      <a:pt x="2686" y="243"/>
                      <a:pt x="2692" y="226"/>
                      <a:pt x="2700" y="210"/>
                    </a:cubicBezTo>
                    <a:cubicBezTo>
                      <a:pt x="2723" y="164"/>
                      <a:pt x="2761" y="125"/>
                      <a:pt x="2784" y="78"/>
                    </a:cubicBezTo>
                    <a:cubicBezTo>
                      <a:pt x="2799" y="48"/>
                      <a:pt x="2808" y="24"/>
                      <a:pt x="2832" y="0"/>
                    </a:cubicBez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91" name="AutoShape 44"/>
            <p:cNvSpPr>
              <a:spLocks noChangeArrowheads="1"/>
            </p:cNvSpPr>
            <p:nvPr/>
          </p:nvSpPr>
          <p:spPr bwMode="auto">
            <a:xfrm rot="16200000">
              <a:off x="7034202" y="4167192"/>
              <a:ext cx="495300" cy="533400"/>
            </a:xfrm>
            <a:prstGeom prst="flowChartOnlineStorag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94" name="Object 45"/>
            <p:cNvGraphicFramePr>
              <a:graphicFrameLocks noChangeAspect="1"/>
            </p:cNvGraphicFramePr>
            <p:nvPr/>
          </p:nvGraphicFramePr>
          <p:xfrm>
            <a:off x="6745895" y="2633649"/>
            <a:ext cx="1098405" cy="19940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" name="Clip" r:id="rId4" imgW="1269720" imgH="2286000" progId="MS_ClipArt_Gallery.2">
                    <p:embed/>
                  </p:oleObj>
                </mc:Choice>
                <mc:Fallback>
                  <p:oleObj name="Clip" r:id="rId4" imgW="1269720" imgH="2286000" progId="MS_ClipArt_Gallery.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45895" y="2633649"/>
                          <a:ext cx="1098405" cy="19940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95" name="Group 48"/>
            <p:cNvGrpSpPr>
              <a:grpSpLocks/>
            </p:cNvGrpSpPr>
            <p:nvPr/>
          </p:nvGrpSpPr>
          <p:grpSpPr bwMode="auto">
            <a:xfrm>
              <a:off x="7069236" y="3817169"/>
              <a:ext cx="474586" cy="450541"/>
              <a:chOff x="1756" y="2735"/>
              <a:chExt cx="358" cy="337"/>
            </a:xfrm>
          </p:grpSpPr>
          <p:grpSp>
            <p:nvGrpSpPr>
              <p:cNvPr id="196" name="Group 49"/>
              <p:cNvGrpSpPr>
                <a:grpSpLocks/>
              </p:cNvGrpSpPr>
              <p:nvPr/>
            </p:nvGrpSpPr>
            <p:grpSpPr bwMode="auto">
              <a:xfrm>
                <a:off x="1756" y="2735"/>
                <a:ext cx="358" cy="337"/>
                <a:chOff x="1756" y="2735"/>
                <a:chExt cx="358" cy="337"/>
              </a:xfrm>
            </p:grpSpPr>
            <p:grpSp>
              <p:nvGrpSpPr>
                <p:cNvPr id="202" name="Group 50"/>
                <p:cNvGrpSpPr>
                  <a:grpSpLocks/>
                </p:cNvGrpSpPr>
                <p:nvPr/>
              </p:nvGrpSpPr>
              <p:grpSpPr bwMode="auto">
                <a:xfrm>
                  <a:off x="1846" y="2995"/>
                  <a:ext cx="195" cy="77"/>
                  <a:chOff x="1846" y="2995"/>
                  <a:chExt cx="195" cy="77"/>
                </a:xfrm>
              </p:grpSpPr>
              <p:sp>
                <p:nvSpPr>
                  <p:cNvPr id="214" name="Freeform 51"/>
                  <p:cNvSpPr>
                    <a:spLocks/>
                  </p:cNvSpPr>
                  <p:nvPr/>
                </p:nvSpPr>
                <p:spPr bwMode="auto">
                  <a:xfrm>
                    <a:off x="1846" y="2995"/>
                    <a:ext cx="195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9" y="123"/>
                      </a:cxn>
                      <a:cxn ang="0">
                        <a:pos x="86" y="130"/>
                      </a:cxn>
                      <a:cxn ang="0">
                        <a:pos x="95" y="136"/>
                      </a:cxn>
                      <a:cxn ang="0">
                        <a:pos x="107" y="140"/>
                      </a:cxn>
                      <a:cxn ang="0">
                        <a:pos x="120" y="146"/>
                      </a:cxn>
                      <a:cxn ang="0">
                        <a:pos x="136" y="149"/>
                      </a:cxn>
                      <a:cxn ang="0">
                        <a:pos x="148" y="150"/>
                      </a:cxn>
                      <a:cxn ang="0">
                        <a:pos x="161" y="152"/>
                      </a:cxn>
                      <a:cxn ang="0">
                        <a:pos x="174" y="153"/>
                      </a:cxn>
                      <a:cxn ang="0">
                        <a:pos x="191" y="155"/>
                      </a:cxn>
                      <a:cxn ang="0">
                        <a:pos x="202" y="155"/>
                      </a:cxn>
                      <a:cxn ang="0">
                        <a:pos x="218" y="153"/>
                      </a:cxn>
                      <a:cxn ang="0">
                        <a:pos x="232" y="152"/>
                      </a:cxn>
                      <a:cxn ang="0">
                        <a:pos x="247" y="150"/>
                      </a:cxn>
                      <a:cxn ang="0">
                        <a:pos x="260" y="149"/>
                      </a:cxn>
                      <a:cxn ang="0">
                        <a:pos x="274" y="145"/>
                      </a:cxn>
                      <a:cxn ang="0">
                        <a:pos x="287" y="142"/>
                      </a:cxn>
                      <a:cxn ang="0">
                        <a:pos x="298" y="136"/>
                      </a:cxn>
                      <a:cxn ang="0">
                        <a:pos x="308" y="129"/>
                      </a:cxn>
                      <a:cxn ang="0">
                        <a:pos x="312" y="125"/>
                      </a:cxn>
                      <a:cxn ang="0">
                        <a:pos x="318" y="119"/>
                      </a:cxn>
                      <a:cxn ang="0">
                        <a:pos x="391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91" h="155">
                        <a:moveTo>
                          <a:pt x="0" y="0"/>
                        </a:moveTo>
                        <a:lnTo>
                          <a:pt x="79" y="123"/>
                        </a:lnTo>
                        <a:lnTo>
                          <a:pt x="86" y="130"/>
                        </a:lnTo>
                        <a:lnTo>
                          <a:pt x="95" y="136"/>
                        </a:lnTo>
                        <a:lnTo>
                          <a:pt x="107" y="140"/>
                        </a:lnTo>
                        <a:lnTo>
                          <a:pt x="120" y="146"/>
                        </a:lnTo>
                        <a:lnTo>
                          <a:pt x="136" y="149"/>
                        </a:lnTo>
                        <a:lnTo>
                          <a:pt x="148" y="150"/>
                        </a:lnTo>
                        <a:lnTo>
                          <a:pt x="161" y="152"/>
                        </a:lnTo>
                        <a:lnTo>
                          <a:pt x="174" y="153"/>
                        </a:lnTo>
                        <a:lnTo>
                          <a:pt x="191" y="155"/>
                        </a:lnTo>
                        <a:lnTo>
                          <a:pt x="202" y="155"/>
                        </a:lnTo>
                        <a:lnTo>
                          <a:pt x="218" y="153"/>
                        </a:lnTo>
                        <a:lnTo>
                          <a:pt x="232" y="152"/>
                        </a:lnTo>
                        <a:lnTo>
                          <a:pt x="247" y="150"/>
                        </a:lnTo>
                        <a:lnTo>
                          <a:pt x="260" y="149"/>
                        </a:lnTo>
                        <a:lnTo>
                          <a:pt x="274" y="145"/>
                        </a:lnTo>
                        <a:lnTo>
                          <a:pt x="287" y="142"/>
                        </a:lnTo>
                        <a:lnTo>
                          <a:pt x="298" y="136"/>
                        </a:lnTo>
                        <a:lnTo>
                          <a:pt x="308" y="129"/>
                        </a:lnTo>
                        <a:lnTo>
                          <a:pt x="312" y="125"/>
                        </a:lnTo>
                        <a:lnTo>
                          <a:pt x="318" y="119"/>
                        </a:lnTo>
                        <a:lnTo>
                          <a:pt x="391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15" name="Freeform 52"/>
                  <p:cNvSpPr>
                    <a:spLocks/>
                  </p:cNvSpPr>
                  <p:nvPr/>
                </p:nvSpPr>
                <p:spPr bwMode="auto">
                  <a:xfrm>
                    <a:off x="1876" y="2995"/>
                    <a:ext cx="87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8" y="140"/>
                      </a:cxn>
                      <a:cxn ang="0">
                        <a:pos x="58" y="146"/>
                      </a:cxn>
                      <a:cxn ang="0">
                        <a:pos x="74" y="149"/>
                      </a:cxn>
                      <a:cxn ang="0">
                        <a:pos x="86" y="150"/>
                      </a:cxn>
                      <a:cxn ang="0">
                        <a:pos x="99" y="152"/>
                      </a:cxn>
                      <a:cxn ang="0">
                        <a:pos x="112" y="153"/>
                      </a:cxn>
                      <a:cxn ang="0">
                        <a:pos x="129" y="155"/>
                      </a:cxn>
                      <a:cxn ang="0">
                        <a:pos x="140" y="155"/>
                      </a:cxn>
                      <a:cxn ang="0">
                        <a:pos x="156" y="153"/>
                      </a:cxn>
                      <a:cxn ang="0">
                        <a:pos x="174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74" h="155">
                        <a:moveTo>
                          <a:pt x="0" y="0"/>
                        </a:moveTo>
                        <a:lnTo>
                          <a:pt x="48" y="140"/>
                        </a:lnTo>
                        <a:lnTo>
                          <a:pt x="58" y="146"/>
                        </a:lnTo>
                        <a:lnTo>
                          <a:pt x="74" y="149"/>
                        </a:lnTo>
                        <a:lnTo>
                          <a:pt x="86" y="150"/>
                        </a:lnTo>
                        <a:lnTo>
                          <a:pt x="99" y="152"/>
                        </a:lnTo>
                        <a:lnTo>
                          <a:pt x="112" y="153"/>
                        </a:lnTo>
                        <a:lnTo>
                          <a:pt x="129" y="155"/>
                        </a:lnTo>
                        <a:lnTo>
                          <a:pt x="140" y="155"/>
                        </a:lnTo>
                        <a:lnTo>
                          <a:pt x="156" y="153"/>
                        </a:lnTo>
                        <a:lnTo>
                          <a:pt x="17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04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grpSp>
              <p:nvGrpSpPr>
                <p:cNvPr id="205" name="Group 53"/>
                <p:cNvGrpSpPr>
                  <a:grpSpLocks/>
                </p:cNvGrpSpPr>
                <p:nvPr/>
              </p:nvGrpSpPr>
              <p:grpSpPr bwMode="auto">
                <a:xfrm>
                  <a:off x="1756" y="2735"/>
                  <a:ext cx="358" cy="281"/>
                  <a:chOff x="1756" y="2735"/>
                  <a:chExt cx="358" cy="281"/>
                </a:xfrm>
              </p:grpSpPr>
              <p:sp>
                <p:nvSpPr>
                  <p:cNvPr id="206" name="Freeform 54"/>
                  <p:cNvSpPr>
                    <a:spLocks/>
                  </p:cNvSpPr>
                  <p:nvPr/>
                </p:nvSpPr>
                <p:spPr bwMode="auto">
                  <a:xfrm>
                    <a:off x="1756" y="2735"/>
                    <a:ext cx="358" cy="281"/>
                  </a:xfrm>
                  <a:custGeom>
                    <a:avLst/>
                    <a:gdLst/>
                    <a:ahLst/>
                    <a:cxnLst>
                      <a:cxn ang="0">
                        <a:pos x="16" y="15"/>
                      </a:cxn>
                      <a:cxn ang="0">
                        <a:pos x="19" y="29"/>
                      </a:cxn>
                      <a:cxn ang="0">
                        <a:pos x="17" y="57"/>
                      </a:cxn>
                      <a:cxn ang="0">
                        <a:pos x="9" y="74"/>
                      </a:cxn>
                      <a:cxn ang="0">
                        <a:pos x="4" y="98"/>
                      </a:cxn>
                      <a:cxn ang="0">
                        <a:pos x="13" y="116"/>
                      </a:cxn>
                      <a:cxn ang="0">
                        <a:pos x="26" y="137"/>
                      </a:cxn>
                      <a:cxn ang="0">
                        <a:pos x="23" y="152"/>
                      </a:cxn>
                      <a:cxn ang="0">
                        <a:pos x="10" y="169"/>
                      </a:cxn>
                      <a:cxn ang="0">
                        <a:pos x="4" y="184"/>
                      </a:cxn>
                      <a:cxn ang="0">
                        <a:pos x="14" y="203"/>
                      </a:cxn>
                      <a:cxn ang="0">
                        <a:pos x="23" y="217"/>
                      </a:cxn>
                      <a:cxn ang="0">
                        <a:pos x="23" y="235"/>
                      </a:cxn>
                      <a:cxn ang="0">
                        <a:pos x="9" y="252"/>
                      </a:cxn>
                      <a:cxn ang="0">
                        <a:pos x="0" y="272"/>
                      </a:cxn>
                      <a:cxn ang="0">
                        <a:pos x="10" y="291"/>
                      </a:cxn>
                      <a:cxn ang="0">
                        <a:pos x="25" y="309"/>
                      </a:cxn>
                      <a:cxn ang="0">
                        <a:pos x="25" y="337"/>
                      </a:cxn>
                      <a:cxn ang="0">
                        <a:pos x="14" y="355"/>
                      </a:cxn>
                      <a:cxn ang="0">
                        <a:pos x="16" y="370"/>
                      </a:cxn>
                      <a:cxn ang="0">
                        <a:pos x="33" y="390"/>
                      </a:cxn>
                      <a:cxn ang="0">
                        <a:pos x="84" y="448"/>
                      </a:cxn>
                      <a:cxn ang="0">
                        <a:pos x="130" y="492"/>
                      </a:cxn>
                      <a:cxn ang="0">
                        <a:pos x="170" y="516"/>
                      </a:cxn>
                      <a:cxn ang="0">
                        <a:pos x="245" y="548"/>
                      </a:cxn>
                      <a:cxn ang="0">
                        <a:pos x="314" y="559"/>
                      </a:cxn>
                      <a:cxn ang="0">
                        <a:pos x="410" y="559"/>
                      </a:cxn>
                      <a:cxn ang="0">
                        <a:pos x="490" y="552"/>
                      </a:cxn>
                      <a:cxn ang="0">
                        <a:pos x="546" y="536"/>
                      </a:cxn>
                      <a:cxn ang="0">
                        <a:pos x="583" y="515"/>
                      </a:cxn>
                      <a:cxn ang="0">
                        <a:pos x="610" y="492"/>
                      </a:cxn>
                      <a:cxn ang="0">
                        <a:pos x="685" y="385"/>
                      </a:cxn>
                      <a:cxn ang="0">
                        <a:pos x="701" y="350"/>
                      </a:cxn>
                      <a:cxn ang="0">
                        <a:pos x="702" y="334"/>
                      </a:cxn>
                      <a:cxn ang="0">
                        <a:pos x="692" y="317"/>
                      </a:cxn>
                      <a:cxn ang="0">
                        <a:pos x="692" y="298"/>
                      </a:cxn>
                      <a:cxn ang="0">
                        <a:pos x="701" y="283"/>
                      </a:cxn>
                      <a:cxn ang="0">
                        <a:pos x="712" y="266"/>
                      </a:cxn>
                      <a:cxn ang="0">
                        <a:pos x="715" y="247"/>
                      </a:cxn>
                      <a:cxn ang="0">
                        <a:pos x="706" y="230"/>
                      </a:cxn>
                      <a:cxn ang="0">
                        <a:pos x="695" y="215"/>
                      </a:cxn>
                      <a:cxn ang="0">
                        <a:pos x="695" y="198"/>
                      </a:cxn>
                      <a:cxn ang="0">
                        <a:pos x="709" y="179"/>
                      </a:cxn>
                      <a:cxn ang="0">
                        <a:pos x="712" y="157"/>
                      </a:cxn>
                      <a:cxn ang="0">
                        <a:pos x="701" y="137"/>
                      </a:cxn>
                      <a:cxn ang="0">
                        <a:pos x="695" y="121"/>
                      </a:cxn>
                      <a:cxn ang="0">
                        <a:pos x="702" y="101"/>
                      </a:cxn>
                      <a:cxn ang="0">
                        <a:pos x="712" y="88"/>
                      </a:cxn>
                      <a:cxn ang="0">
                        <a:pos x="716" y="68"/>
                      </a:cxn>
                      <a:cxn ang="0">
                        <a:pos x="708" y="52"/>
                      </a:cxn>
                      <a:cxn ang="0">
                        <a:pos x="698" y="32"/>
                      </a:cxn>
                      <a:cxn ang="0">
                        <a:pos x="701" y="14"/>
                      </a:cxn>
                      <a:cxn ang="0">
                        <a:pos x="20" y="0"/>
                      </a:cxn>
                    </a:cxnLst>
                    <a:rect l="0" t="0" r="r" b="b"/>
                    <a:pathLst>
                      <a:path w="716" h="561">
                        <a:moveTo>
                          <a:pt x="20" y="0"/>
                        </a:moveTo>
                        <a:lnTo>
                          <a:pt x="16" y="15"/>
                        </a:lnTo>
                        <a:lnTo>
                          <a:pt x="17" y="22"/>
                        </a:lnTo>
                        <a:lnTo>
                          <a:pt x="19" y="29"/>
                        </a:lnTo>
                        <a:lnTo>
                          <a:pt x="20" y="46"/>
                        </a:lnTo>
                        <a:lnTo>
                          <a:pt x="17" y="57"/>
                        </a:lnTo>
                        <a:lnTo>
                          <a:pt x="13" y="67"/>
                        </a:lnTo>
                        <a:lnTo>
                          <a:pt x="9" y="74"/>
                        </a:lnTo>
                        <a:lnTo>
                          <a:pt x="4" y="88"/>
                        </a:lnTo>
                        <a:lnTo>
                          <a:pt x="4" y="98"/>
                        </a:lnTo>
                        <a:lnTo>
                          <a:pt x="9" y="107"/>
                        </a:lnTo>
                        <a:lnTo>
                          <a:pt x="13" y="116"/>
                        </a:lnTo>
                        <a:lnTo>
                          <a:pt x="22" y="127"/>
                        </a:lnTo>
                        <a:lnTo>
                          <a:pt x="26" y="137"/>
                        </a:lnTo>
                        <a:lnTo>
                          <a:pt x="26" y="144"/>
                        </a:lnTo>
                        <a:lnTo>
                          <a:pt x="23" y="152"/>
                        </a:lnTo>
                        <a:lnTo>
                          <a:pt x="16" y="160"/>
                        </a:lnTo>
                        <a:lnTo>
                          <a:pt x="10" y="169"/>
                        </a:lnTo>
                        <a:lnTo>
                          <a:pt x="6" y="176"/>
                        </a:lnTo>
                        <a:lnTo>
                          <a:pt x="4" y="184"/>
                        </a:lnTo>
                        <a:lnTo>
                          <a:pt x="9" y="193"/>
                        </a:lnTo>
                        <a:lnTo>
                          <a:pt x="14" y="203"/>
                        </a:lnTo>
                        <a:lnTo>
                          <a:pt x="20" y="210"/>
                        </a:lnTo>
                        <a:lnTo>
                          <a:pt x="23" y="217"/>
                        </a:lnTo>
                        <a:lnTo>
                          <a:pt x="26" y="225"/>
                        </a:lnTo>
                        <a:lnTo>
                          <a:pt x="23" y="235"/>
                        </a:lnTo>
                        <a:lnTo>
                          <a:pt x="16" y="245"/>
                        </a:lnTo>
                        <a:lnTo>
                          <a:pt x="9" y="252"/>
                        </a:lnTo>
                        <a:lnTo>
                          <a:pt x="1" y="263"/>
                        </a:lnTo>
                        <a:lnTo>
                          <a:pt x="0" y="272"/>
                        </a:lnTo>
                        <a:lnTo>
                          <a:pt x="3" y="283"/>
                        </a:lnTo>
                        <a:lnTo>
                          <a:pt x="10" y="291"/>
                        </a:lnTo>
                        <a:lnTo>
                          <a:pt x="17" y="299"/>
                        </a:lnTo>
                        <a:lnTo>
                          <a:pt x="25" y="309"/>
                        </a:lnTo>
                        <a:lnTo>
                          <a:pt x="29" y="324"/>
                        </a:lnTo>
                        <a:lnTo>
                          <a:pt x="25" y="337"/>
                        </a:lnTo>
                        <a:lnTo>
                          <a:pt x="17" y="347"/>
                        </a:lnTo>
                        <a:lnTo>
                          <a:pt x="14" y="355"/>
                        </a:lnTo>
                        <a:lnTo>
                          <a:pt x="14" y="365"/>
                        </a:lnTo>
                        <a:lnTo>
                          <a:pt x="16" y="370"/>
                        </a:lnTo>
                        <a:lnTo>
                          <a:pt x="22" y="378"/>
                        </a:lnTo>
                        <a:lnTo>
                          <a:pt x="33" y="390"/>
                        </a:lnTo>
                        <a:lnTo>
                          <a:pt x="50" y="413"/>
                        </a:lnTo>
                        <a:lnTo>
                          <a:pt x="84" y="448"/>
                        </a:lnTo>
                        <a:lnTo>
                          <a:pt x="112" y="476"/>
                        </a:lnTo>
                        <a:lnTo>
                          <a:pt x="130" y="492"/>
                        </a:lnTo>
                        <a:lnTo>
                          <a:pt x="148" y="503"/>
                        </a:lnTo>
                        <a:lnTo>
                          <a:pt x="170" y="516"/>
                        </a:lnTo>
                        <a:lnTo>
                          <a:pt x="200" y="533"/>
                        </a:lnTo>
                        <a:lnTo>
                          <a:pt x="245" y="548"/>
                        </a:lnTo>
                        <a:lnTo>
                          <a:pt x="279" y="555"/>
                        </a:lnTo>
                        <a:lnTo>
                          <a:pt x="314" y="559"/>
                        </a:lnTo>
                        <a:lnTo>
                          <a:pt x="361" y="561"/>
                        </a:lnTo>
                        <a:lnTo>
                          <a:pt x="410" y="559"/>
                        </a:lnTo>
                        <a:lnTo>
                          <a:pt x="453" y="558"/>
                        </a:lnTo>
                        <a:lnTo>
                          <a:pt x="490" y="552"/>
                        </a:lnTo>
                        <a:lnTo>
                          <a:pt x="522" y="545"/>
                        </a:lnTo>
                        <a:lnTo>
                          <a:pt x="546" y="536"/>
                        </a:lnTo>
                        <a:lnTo>
                          <a:pt x="567" y="525"/>
                        </a:lnTo>
                        <a:lnTo>
                          <a:pt x="583" y="515"/>
                        </a:lnTo>
                        <a:lnTo>
                          <a:pt x="596" y="506"/>
                        </a:lnTo>
                        <a:lnTo>
                          <a:pt x="610" y="492"/>
                        </a:lnTo>
                        <a:lnTo>
                          <a:pt x="653" y="434"/>
                        </a:lnTo>
                        <a:lnTo>
                          <a:pt x="685" y="385"/>
                        </a:lnTo>
                        <a:lnTo>
                          <a:pt x="698" y="360"/>
                        </a:lnTo>
                        <a:lnTo>
                          <a:pt x="701" y="350"/>
                        </a:lnTo>
                        <a:lnTo>
                          <a:pt x="702" y="342"/>
                        </a:lnTo>
                        <a:lnTo>
                          <a:pt x="702" y="334"/>
                        </a:lnTo>
                        <a:lnTo>
                          <a:pt x="696" y="324"/>
                        </a:lnTo>
                        <a:lnTo>
                          <a:pt x="692" y="317"/>
                        </a:lnTo>
                        <a:lnTo>
                          <a:pt x="690" y="308"/>
                        </a:lnTo>
                        <a:lnTo>
                          <a:pt x="692" y="298"/>
                        </a:lnTo>
                        <a:lnTo>
                          <a:pt x="696" y="291"/>
                        </a:lnTo>
                        <a:lnTo>
                          <a:pt x="701" y="283"/>
                        </a:lnTo>
                        <a:lnTo>
                          <a:pt x="706" y="275"/>
                        </a:lnTo>
                        <a:lnTo>
                          <a:pt x="712" y="266"/>
                        </a:lnTo>
                        <a:lnTo>
                          <a:pt x="716" y="258"/>
                        </a:lnTo>
                        <a:lnTo>
                          <a:pt x="715" y="247"/>
                        </a:lnTo>
                        <a:lnTo>
                          <a:pt x="711" y="238"/>
                        </a:lnTo>
                        <a:lnTo>
                          <a:pt x="706" y="230"/>
                        </a:lnTo>
                        <a:lnTo>
                          <a:pt x="701" y="223"/>
                        </a:lnTo>
                        <a:lnTo>
                          <a:pt x="695" y="215"/>
                        </a:lnTo>
                        <a:lnTo>
                          <a:pt x="693" y="206"/>
                        </a:lnTo>
                        <a:lnTo>
                          <a:pt x="695" y="198"/>
                        </a:lnTo>
                        <a:lnTo>
                          <a:pt x="702" y="187"/>
                        </a:lnTo>
                        <a:lnTo>
                          <a:pt x="709" y="179"/>
                        </a:lnTo>
                        <a:lnTo>
                          <a:pt x="712" y="170"/>
                        </a:lnTo>
                        <a:lnTo>
                          <a:pt x="712" y="157"/>
                        </a:lnTo>
                        <a:lnTo>
                          <a:pt x="708" y="146"/>
                        </a:lnTo>
                        <a:lnTo>
                          <a:pt x="701" y="137"/>
                        </a:lnTo>
                        <a:lnTo>
                          <a:pt x="698" y="131"/>
                        </a:lnTo>
                        <a:lnTo>
                          <a:pt x="695" y="121"/>
                        </a:lnTo>
                        <a:lnTo>
                          <a:pt x="696" y="110"/>
                        </a:lnTo>
                        <a:lnTo>
                          <a:pt x="702" y="101"/>
                        </a:lnTo>
                        <a:lnTo>
                          <a:pt x="706" y="95"/>
                        </a:lnTo>
                        <a:lnTo>
                          <a:pt x="712" y="88"/>
                        </a:lnTo>
                        <a:lnTo>
                          <a:pt x="715" y="79"/>
                        </a:lnTo>
                        <a:lnTo>
                          <a:pt x="716" y="68"/>
                        </a:lnTo>
                        <a:lnTo>
                          <a:pt x="714" y="62"/>
                        </a:lnTo>
                        <a:lnTo>
                          <a:pt x="708" y="52"/>
                        </a:lnTo>
                        <a:lnTo>
                          <a:pt x="702" y="44"/>
                        </a:lnTo>
                        <a:lnTo>
                          <a:pt x="698" y="32"/>
                        </a:lnTo>
                        <a:lnTo>
                          <a:pt x="698" y="22"/>
                        </a:lnTo>
                        <a:lnTo>
                          <a:pt x="701" y="14"/>
                        </a:lnTo>
                        <a:lnTo>
                          <a:pt x="699" y="0"/>
                        </a:lnTo>
                        <a:lnTo>
                          <a:pt x="20" y="0"/>
                        </a:lnTo>
                        <a:close/>
                      </a:path>
                    </a:pathLst>
                  </a:custGeom>
                  <a:solidFill>
                    <a:srgbClr val="FFC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07" name="Freeform 55"/>
                  <p:cNvSpPr>
                    <a:spLocks/>
                  </p:cNvSpPr>
                  <p:nvPr/>
                </p:nvSpPr>
                <p:spPr bwMode="auto">
                  <a:xfrm>
                    <a:off x="1758" y="2773"/>
                    <a:ext cx="44" cy="39"/>
                  </a:xfrm>
                  <a:custGeom>
                    <a:avLst/>
                    <a:gdLst/>
                    <a:ahLst/>
                    <a:cxnLst>
                      <a:cxn ang="0">
                        <a:pos x="5" y="0"/>
                      </a:cxn>
                      <a:cxn ang="0">
                        <a:pos x="10" y="11"/>
                      </a:cxn>
                      <a:cxn ang="0">
                        <a:pos x="19" y="21"/>
                      </a:cxn>
                      <a:cxn ang="0">
                        <a:pos x="35" y="34"/>
                      </a:cxn>
                      <a:cxn ang="0">
                        <a:pos x="53" y="46"/>
                      </a:cxn>
                      <a:cxn ang="0">
                        <a:pos x="72" y="53"/>
                      </a:cxn>
                      <a:cxn ang="0">
                        <a:pos x="89" y="57"/>
                      </a:cxn>
                      <a:cxn ang="0">
                        <a:pos x="82" y="70"/>
                      </a:cxn>
                      <a:cxn ang="0">
                        <a:pos x="59" y="67"/>
                      </a:cxn>
                      <a:cxn ang="0">
                        <a:pos x="35" y="69"/>
                      </a:cxn>
                      <a:cxn ang="0">
                        <a:pos x="19" y="78"/>
                      </a:cxn>
                      <a:cxn ang="0">
                        <a:pos x="22" y="70"/>
                      </a:cxn>
                      <a:cxn ang="0">
                        <a:pos x="21" y="62"/>
                      </a:cxn>
                      <a:cxn ang="0">
                        <a:pos x="16" y="50"/>
                      </a:cxn>
                      <a:cxn ang="0">
                        <a:pos x="9" y="39"/>
                      </a:cxn>
                      <a:cxn ang="0">
                        <a:pos x="2" y="27"/>
                      </a:cxn>
                      <a:cxn ang="0">
                        <a:pos x="0" y="14"/>
                      </a:cxn>
                      <a:cxn ang="0">
                        <a:pos x="5" y="0"/>
                      </a:cxn>
                    </a:cxnLst>
                    <a:rect l="0" t="0" r="r" b="b"/>
                    <a:pathLst>
                      <a:path w="89" h="78">
                        <a:moveTo>
                          <a:pt x="5" y="0"/>
                        </a:moveTo>
                        <a:lnTo>
                          <a:pt x="10" y="11"/>
                        </a:lnTo>
                        <a:lnTo>
                          <a:pt x="19" y="21"/>
                        </a:lnTo>
                        <a:lnTo>
                          <a:pt x="35" y="34"/>
                        </a:lnTo>
                        <a:lnTo>
                          <a:pt x="53" y="46"/>
                        </a:lnTo>
                        <a:lnTo>
                          <a:pt x="72" y="53"/>
                        </a:lnTo>
                        <a:lnTo>
                          <a:pt x="89" y="57"/>
                        </a:lnTo>
                        <a:lnTo>
                          <a:pt x="82" y="70"/>
                        </a:lnTo>
                        <a:lnTo>
                          <a:pt x="59" y="67"/>
                        </a:lnTo>
                        <a:lnTo>
                          <a:pt x="35" y="69"/>
                        </a:lnTo>
                        <a:lnTo>
                          <a:pt x="19" y="78"/>
                        </a:lnTo>
                        <a:lnTo>
                          <a:pt x="22" y="70"/>
                        </a:lnTo>
                        <a:lnTo>
                          <a:pt x="21" y="62"/>
                        </a:lnTo>
                        <a:lnTo>
                          <a:pt x="16" y="50"/>
                        </a:lnTo>
                        <a:lnTo>
                          <a:pt x="9" y="39"/>
                        </a:lnTo>
                        <a:lnTo>
                          <a:pt x="2" y="27"/>
                        </a:lnTo>
                        <a:lnTo>
                          <a:pt x="0" y="14"/>
                        </a:lnTo>
                        <a:lnTo>
                          <a:pt x="5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08" name="Freeform 56"/>
                  <p:cNvSpPr>
                    <a:spLocks/>
                  </p:cNvSpPr>
                  <p:nvPr/>
                </p:nvSpPr>
                <p:spPr bwMode="auto">
                  <a:xfrm>
                    <a:off x="1759" y="2821"/>
                    <a:ext cx="58" cy="33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3" y="0"/>
                      </a:cxn>
                      <a:cxn ang="0">
                        <a:pos x="7" y="8"/>
                      </a:cxn>
                      <a:cxn ang="0">
                        <a:pos x="16" y="12"/>
                      </a:cxn>
                      <a:cxn ang="0">
                        <a:pos x="33" y="19"/>
                      </a:cxn>
                      <a:cxn ang="0">
                        <a:pos x="50" y="24"/>
                      </a:cxn>
                      <a:cxn ang="0">
                        <a:pos x="77" y="30"/>
                      </a:cxn>
                      <a:cxn ang="0">
                        <a:pos x="107" y="35"/>
                      </a:cxn>
                      <a:cxn ang="0">
                        <a:pos x="117" y="62"/>
                      </a:cxn>
                      <a:cxn ang="0">
                        <a:pos x="83" y="54"/>
                      </a:cxn>
                      <a:cxn ang="0">
                        <a:pos x="56" y="51"/>
                      </a:cxn>
                      <a:cxn ang="0">
                        <a:pos x="35" y="55"/>
                      </a:cxn>
                      <a:cxn ang="0">
                        <a:pos x="19" y="65"/>
                      </a:cxn>
                      <a:cxn ang="0">
                        <a:pos x="19" y="57"/>
                      </a:cxn>
                      <a:cxn ang="0">
                        <a:pos x="19" y="49"/>
                      </a:cxn>
                      <a:cxn ang="0">
                        <a:pos x="16" y="41"/>
                      </a:cxn>
                      <a:cxn ang="0">
                        <a:pos x="7" y="28"/>
                      </a:cxn>
                      <a:cxn ang="0">
                        <a:pos x="0" y="18"/>
                      </a:cxn>
                      <a:cxn ang="0">
                        <a:pos x="0" y="8"/>
                      </a:cxn>
                    </a:cxnLst>
                    <a:rect l="0" t="0" r="r" b="b"/>
                    <a:pathLst>
                      <a:path w="117" h="65">
                        <a:moveTo>
                          <a:pt x="0" y="8"/>
                        </a:moveTo>
                        <a:lnTo>
                          <a:pt x="3" y="0"/>
                        </a:lnTo>
                        <a:lnTo>
                          <a:pt x="7" y="8"/>
                        </a:lnTo>
                        <a:lnTo>
                          <a:pt x="16" y="12"/>
                        </a:lnTo>
                        <a:lnTo>
                          <a:pt x="33" y="19"/>
                        </a:lnTo>
                        <a:lnTo>
                          <a:pt x="50" y="24"/>
                        </a:lnTo>
                        <a:lnTo>
                          <a:pt x="77" y="30"/>
                        </a:lnTo>
                        <a:lnTo>
                          <a:pt x="107" y="35"/>
                        </a:lnTo>
                        <a:lnTo>
                          <a:pt x="117" y="62"/>
                        </a:lnTo>
                        <a:lnTo>
                          <a:pt x="83" y="54"/>
                        </a:lnTo>
                        <a:lnTo>
                          <a:pt x="56" y="51"/>
                        </a:lnTo>
                        <a:lnTo>
                          <a:pt x="35" y="55"/>
                        </a:lnTo>
                        <a:lnTo>
                          <a:pt x="19" y="65"/>
                        </a:lnTo>
                        <a:lnTo>
                          <a:pt x="19" y="57"/>
                        </a:lnTo>
                        <a:lnTo>
                          <a:pt x="19" y="49"/>
                        </a:lnTo>
                        <a:lnTo>
                          <a:pt x="16" y="41"/>
                        </a:lnTo>
                        <a:lnTo>
                          <a:pt x="7" y="28"/>
                        </a:lnTo>
                        <a:lnTo>
                          <a:pt x="0" y="18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10" name="Freeform 57"/>
                  <p:cNvSpPr>
                    <a:spLocks/>
                  </p:cNvSpPr>
                  <p:nvPr/>
                </p:nvSpPr>
                <p:spPr bwMode="auto">
                  <a:xfrm>
                    <a:off x="1756" y="2862"/>
                    <a:ext cx="69" cy="41"/>
                  </a:xfrm>
                  <a:custGeom>
                    <a:avLst/>
                    <a:gdLst/>
                    <a:ahLst/>
                    <a:cxnLst>
                      <a:cxn ang="0">
                        <a:pos x="2" y="10"/>
                      </a:cxn>
                      <a:cxn ang="0">
                        <a:pos x="8" y="0"/>
                      </a:cxn>
                      <a:cxn ang="0">
                        <a:pos x="16" y="13"/>
                      </a:cxn>
                      <a:cxn ang="0">
                        <a:pos x="25" y="19"/>
                      </a:cxn>
                      <a:cxn ang="0">
                        <a:pos x="36" y="26"/>
                      </a:cxn>
                      <a:cxn ang="0">
                        <a:pos x="54" y="33"/>
                      </a:cxn>
                      <a:cxn ang="0">
                        <a:pos x="76" y="39"/>
                      </a:cxn>
                      <a:cxn ang="0">
                        <a:pos x="99" y="46"/>
                      </a:cxn>
                      <a:cxn ang="0">
                        <a:pos x="131" y="56"/>
                      </a:cxn>
                      <a:cxn ang="0">
                        <a:pos x="137" y="82"/>
                      </a:cxn>
                      <a:cxn ang="0">
                        <a:pos x="104" y="68"/>
                      </a:cxn>
                      <a:cxn ang="0">
                        <a:pos x="81" y="59"/>
                      </a:cxn>
                      <a:cxn ang="0">
                        <a:pos x="61" y="56"/>
                      </a:cxn>
                      <a:cxn ang="0">
                        <a:pos x="46" y="56"/>
                      </a:cxn>
                      <a:cxn ang="0">
                        <a:pos x="38" y="62"/>
                      </a:cxn>
                      <a:cxn ang="0">
                        <a:pos x="28" y="72"/>
                      </a:cxn>
                      <a:cxn ang="0">
                        <a:pos x="26" y="61"/>
                      </a:cxn>
                      <a:cxn ang="0">
                        <a:pos x="16" y="46"/>
                      </a:cxn>
                      <a:cxn ang="0">
                        <a:pos x="8" y="36"/>
                      </a:cxn>
                      <a:cxn ang="0">
                        <a:pos x="0" y="24"/>
                      </a:cxn>
                      <a:cxn ang="0">
                        <a:pos x="2" y="10"/>
                      </a:cxn>
                    </a:cxnLst>
                    <a:rect l="0" t="0" r="r" b="b"/>
                    <a:pathLst>
                      <a:path w="137" h="82">
                        <a:moveTo>
                          <a:pt x="2" y="10"/>
                        </a:moveTo>
                        <a:lnTo>
                          <a:pt x="8" y="0"/>
                        </a:lnTo>
                        <a:lnTo>
                          <a:pt x="16" y="13"/>
                        </a:lnTo>
                        <a:lnTo>
                          <a:pt x="25" y="19"/>
                        </a:lnTo>
                        <a:lnTo>
                          <a:pt x="36" y="26"/>
                        </a:lnTo>
                        <a:lnTo>
                          <a:pt x="54" y="33"/>
                        </a:lnTo>
                        <a:lnTo>
                          <a:pt x="76" y="39"/>
                        </a:lnTo>
                        <a:lnTo>
                          <a:pt x="99" y="46"/>
                        </a:lnTo>
                        <a:lnTo>
                          <a:pt x="131" y="56"/>
                        </a:lnTo>
                        <a:lnTo>
                          <a:pt x="137" y="82"/>
                        </a:lnTo>
                        <a:lnTo>
                          <a:pt x="104" y="68"/>
                        </a:lnTo>
                        <a:lnTo>
                          <a:pt x="81" y="59"/>
                        </a:lnTo>
                        <a:lnTo>
                          <a:pt x="61" y="56"/>
                        </a:lnTo>
                        <a:lnTo>
                          <a:pt x="46" y="56"/>
                        </a:lnTo>
                        <a:lnTo>
                          <a:pt x="38" y="62"/>
                        </a:lnTo>
                        <a:lnTo>
                          <a:pt x="28" y="72"/>
                        </a:lnTo>
                        <a:lnTo>
                          <a:pt x="26" y="61"/>
                        </a:lnTo>
                        <a:lnTo>
                          <a:pt x="16" y="46"/>
                        </a:lnTo>
                        <a:lnTo>
                          <a:pt x="8" y="36"/>
                        </a:lnTo>
                        <a:lnTo>
                          <a:pt x="0" y="24"/>
                        </a:lnTo>
                        <a:lnTo>
                          <a:pt x="2" y="1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11" name="Freeform 58"/>
                  <p:cNvSpPr>
                    <a:spLocks/>
                  </p:cNvSpPr>
                  <p:nvPr/>
                </p:nvSpPr>
                <p:spPr bwMode="auto">
                  <a:xfrm>
                    <a:off x="1764" y="2906"/>
                    <a:ext cx="82" cy="91"/>
                  </a:xfrm>
                  <a:custGeom>
                    <a:avLst/>
                    <a:gdLst/>
                    <a:ahLst/>
                    <a:cxnLst>
                      <a:cxn ang="0">
                        <a:pos x="1" y="28"/>
                      </a:cxn>
                      <a:cxn ang="0">
                        <a:pos x="0" y="16"/>
                      </a:cxn>
                      <a:cxn ang="0">
                        <a:pos x="0" y="9"/>
                      </a:cxn>
                      <a:cxn ang="0">
                        <a:pos x="6" y="0"/>
                      </a:cxn>
                      <a:cxn ang="0">
                        <a:pos x="18" y="13"/>
                      </a:cxn>
                      <a:cxn ang="0">
                        <a:pos x="37" y="26"/>
                      </a:cxn>
                      <a:cxn ang="0">
                        <a:pos x="56" y="35"/>
                      </a:cxn>
                      <a:cxn ang="0">
                        <a:pos x="83" y="43"/>
                      </a:cxn>
                      <a:cxn ang="0">
                        <a:pos x="122" y="51"/>
                      </a:cxn>
                      <a:cxn ang="0">
                        <a:pos x="130" y="72"/>
                      </a:cxn>
                      <a:cxn ang="0">
                        <a:pos x="110" y="66"/>
                      </a:cxn>
                      <a:cxn ang="0">
                        <a:pos x="89" y="62"/>
                      </a:cxn>
                      <a:cxn ang="0">
                        <a:pos x="79" y="65"/>
                      </a:cxn>
                      <a:cxn ang="0">
                        <a:pos x="76" y="75"/>
                      </a:cxn>
                      <a:cxn ang="0">
                        <a:pos x="82" y="88"/>
                      </a:cxn>
                      <a:cxn ang="0">
                        <a:pos x="90" y="100"/>
                      </a:cxn>
                      <a:cxn ang="0">
                        <a:pos x="107" y="120"/>
                      </a:cxn>
                      <a:cxn ang="0">
                        <a:pos x="130" y="140"/>
                      </a:cxn>
                      <a:cxn ang="0">
                        <a:pos x="163" y="164"/>
                      </a:cxn>
                      <a:cxn ang="0">
                        <a:pos x="163" y="180"/>
                      </a:cxn>
                      <a:cxn ang="0">
                        <a:pos x="149" y="171"/>
                      </a:cxn>
                      <a:cxn ang="0">
                        <a:pos x="130" y="161"/>
                      </a:cxn>
                      <a:cxn ang="0">
                        <a:pos x="104" y="140"/>
                      </a:cxn>
                      <a:cxn ang="0">
                        <a:pos x="82" y="118"/>
                      </a:cxn>
                      <a:cxn ang="0">
                        <a:pos x="63" y="100"/>
                      </a:cxn>
                      <a:cxn ang="0">
                        <a:pos x="44" y="79"/>
                      </a:cxn>
                      <a:cxn ang="0">
                        <a:pos x="28" y="61"/>
                      </a:cxn>
                      <a:cxn ang="0">
                        <a:pos x="11" y="45"/>
                      </a:cxn>
                      <a:cxn ang="0">
                        <a:pos x="1" y="28"/>
                      </a:cxn>
                    </a:cxnLst>
                    <a:rect l="0" t="0" r="r" b="b"/>
                    <a:pathLst>
                      <a:path w="163" h="180">
                        <a:moveTo>
                          <a:pt x="1" y="28"/>
                        </a:moveTo>
                        <a:lnTo>
                          <a:pt x="0" y="16"/>
                        </a:lnTo>
                        <a:lnTo>
                          <a:pt x="0" y="9"/>
                        </a:lnTo>
                        <a:lnTo>
                          <a:pt x="6" y="0"/>
                        </a:lnTo>
                        <a:lnTo>
                          <a:pt x="18" y="13"/>
                        </a:lnTo>
                        <a:lnTo>
                          <a:pt x="37" y="26"/>
                        </a:lnTo>
                        <a:lnTo>
                          <a:pt x="56" y="35"/>
                        </a:lnTo>
                        <a:lnTo>
                          <a:pt x="83" y="43"/>
                        </a:lnTo>
                        <a:lnTo>
                          <a:pt x="122" y="51"/>
                        </a:lnTo>
                        <a:lnTo>
                          <a:pt x="130" y="72"/>
                        </a:lnTo>
                        <a:lnTo>
                          <a:pt x="110" y="66"/>
                        </a:lnTo>
                        <a:lnTo>
                          <a:pt x="89" y="62"/>
                        </a:lnTo>
                        <a:lnTo>
                          <a:pt x="79" y="65"/>
                        </a:lnTo>
                        <a:lnTo>
                          <a:pt x="76" y="75"/>
                        </a:lnTo>
                        <a:lnTo>
                          <a:pt x="82" y="88"/>
                        </a:lnTo>
                        <a:lnTo>
                          <a:pt x="90" y="100"/>
                        </a:lnTo>
                        <a:lnTo>
                          <a:pt x="107" y="120"/>
                        </a:lnTo>
                        <a:lnTo>
                          <a:pt x="130" y="140"/>
                        </a:lnTo>
                        <a:lnTo>
                          <a:pt x="163" y="164"/>
                        </a:lnTo>
                        <a:lnTo>
                          <a:pt x="163" y="180"/>
                        </a:lnTo>
                        <a:lnTo>
                          <a:pt x="149" y="171"/>
                        </a:lnTo>
                        <a:lnTo>
                          <a:pt x="130" y="161"/>
                        </a:lnTo>
                        <a:lnTo>
                          <a:pt x="104" y="140"/>
                        </a:lnTo>
                        <a:lnTo>
                          <a:pt x="82" y="118"/>
                        </a:lnTo>
                        <a:lnTo>
                          <a:pt x="63" y="100"/>
                        </a:lnTo>
                        <a:lnTo>
                          <a:pt x="44" y="79"/>
                        </a:lnTo>
                        <a:lnTo>
                          <a:pt x="28" y="61"/>
                        </a:lnTo>
                        <a:lnTo>
                          <a:pt x="11" y="45"/>
                        </a:lnTo>
                        <a:lnTo>
                          <a:pt x="1" y="2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12" name="Freeform 59"/>
                  <p:cNvSpPr>
                    <a:spLocks/>
                  </p:cNvSpPr>
                  <p:nvPr/>
                </p:nvSpPr>
                <p:spPr bwMode="auto">
                  <a:xfrm>
                    <a:off x="1766" y="2745"/>
                    <a:ext cx="33" cy="2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8" y="8"/>
                      </a:cxn>
                      <a:cxn ang="0">
                        <a:pos x="20" y="17"/>
                      </a:cxn>
                      <a:cxn ang="0">
                        <a:pos x="33" y="26"/>
                      </a:cxn>
                      <a:cxn ang="0">
                        <a:pos x="47" y="35"/>
                      </a:cxn>
                      <a:cxn ang="0">
                        <a:pos x="61" y="42"/>
                      </a:cxn>
                      <a:cxn ang="0">
                        <a:pos x="68" y="48"/>
                      </a:cxn>
                      <a:cxn ang="0">
                        <a:pos x="51" y="54"/>
                      </a:cxn>
                      <a:cxn ang="0">
                        <a:pos x="33" y="48"/>
                      </a:cxn>
                      <a:cxn ang="0">
                        <a:pos x="15" y="41"/>
                      </a:cxn>
                      <a:cxn ang="0">
                        <a:pos x="0" y="33"/>
                      </a:cxn>
                      <a:cxn ang="0">
                        <a:pos x="1" y="26"/>
                      </a:cxn>
                      <a:cxn ang="0">
                        <a:pos x="3" y="1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8" h="54">
                        <a:moveTo>
                          <a:pt x="0" y="0"/>
                        </a:moveTo>
                        <a:lnTo>
                          <a:pt x="8" y="8"/>
                        </a:lnTo>
                        <a:lnTo>
                          <a:pt x="20" y="17"/>
                        </a:lnTo>
                        <a:lnTo>
                          <a:pt x="33" y="26"/>
                        </a:lnTo>
                        <a:lnTo>
                          <a:pt x="47" y="35"/>
                        </a:lnTo>
                        <a:lnTo>
                          <a:pt x="61" y="42"/>
                        </a:lnTo>
                        <a:lnTo>
                          <a:pt x="68" y="48"/>
                        </a:lnTo>
                        <a:lnTo>
                          <a:pt x="51" y="54"/>
                        </a:lnTo>
                        <a:lnTo>
                          <a:pt x="33" y="48"/>
                        </a:lnTo>
                        <a:lnTo>
                          <a:pt x="15" y="41"/>
                        </a:lnTo>
                        <a:lnTo>
                          <a:pt x="0" y="33"/>
                        </a:lnTo>
                        <a:lnTo>
                          <a:pt x="1" y="26"/>
                        </a:lnTo>
                        <a:lnTo>
                          <a:pt x="3" y="1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13" name="Freeform 60"/>
                  <p:cNvSpPr>
                    <a:spLocks/>
                  </p:cNvSpPr>
                  <p:nvPr/>
                </p:nvSpPr>
                <p:spPr bwMode="auto">
                  <a:xfrm>
                    <a:off x="1827" y="2738"/>
                    <a:ext cx="287" cy="270"/>
                  </a:xfrm>
                  <a:custGeom>
                    <a:avLst/>
                    <a:gdLst/>
                    <a:ahLst/>
                    <a:cxnLst>
                      <a:cxn ang="0">
                        <a:pos x="274" y="124"/>
                      </a:cxn>
                      <a:cxn ang="0">
                        <a:pos x="230" y="141"/>
                      </a:cxn>
                      <a:cxn ang="0">
                        <a:pos x="138" y="157"/>
                      </a:cxn>
                      <a:cxn ang="0">
                        <a:pos x="0" y="164"/>
                      </a:cxn>
                      <a:cxn ang="0">
                        <a:pos x="161" y="190"/>
                      </a:cxn>
                      <a:cxn ang="0">
                        <a:pos x="341" y="176"/>
                      </a:cxn>
                      <a:cxn ang="0">
                        <a:pos x="469" y="138"/>
                      </a:cxn>
                      <a:cxn ang="0">
                        <a:pos x="509" y="132"/>
                      </a:cxn>
                      <a:cxn ang="0">
                        <a:pos x="491" y="163"/>
                      </a:cxn>
                      <a:cxn ang="0">
                        <a:pos x="401" y="206"/>
                      </a:cxn>
                      <a:cxn ang="0">
                        <a:pos x="239" y="241"/>
                      </a:cxn>
                      <a:cxn ang="0">
                        <a:pos x="140" y="275"/>
                      </a:cxn>
                      <a:cxn ang="0">
                        <a:pos x="323" y="271"/>
                      </a:cxn>
                      <a:cxn ang="0">
                        <a:pos x="445" y="241"/>
                      </a:cxn>
                      <a:cxn ang="0">
                        <a:pos x="518" y="216"/>
                      </a:cxn>
                      <a:cxn ang="0">
                        <a:pos x="519" y="233"/>
                      </a:cxn>
                      <a:cxn ang="0">
                        <a:pos x="458" y="277"/>
                      </a:cxn>
                      <a:cxn ang="0">
                        <a:pos x="345" y="319"/>
                      </a:cxn>
                      <a:cxn ang="0">
                        <a:pos x="187" y="347"/>
                      </a:cxn>
                      <a:cxn ang="0">
                        <a:pos x="240" y="365"/>
                      </a:cxn>
                      <a:cxn ang="0">
                        <a:pos x="378" y="359"/>
                      </a:cxn>
                      <a:cxn ang="0">
                        <a:pos x="494" y="323"/>
                      </a:cxn>
                      <a:cxn ang="0">
                        <a:pos x="504" y="336"/>
                      </a:cxn>
                      <a:cxn ang="0">
                        <a:pos x="471" y="371"/>
                      </a:cxn>
                      <a:cxn ang="0">
                        <a:pos x="385" y="408"/>
                      </a:cxn>
                      <a:cxn ang="0">
                        <a:pos x="283" y="424"/>
                      </a:cxn>
                      <a:cxn ang="0">
                        <a:pos x="130" y="427"/>
                      </a:cxn>
                      <a:cxn ang="0">
                        <a:pos x="237" y="453"/>
                      </a:cxn>
                      <a:cxn ang="0">
                        <a:pos x="335" y="454"/>
                      </a:cxn>
                      <a:cxn ang="0">
                        <a:pos x="425" y="439"/>
                      </a:cxn>
                      <a:cxn ang="0">
                        <a:pos x="462" y="442"/>
                      </a:cxn>
                      <a:cxn ang="0">
                        <a:pos x="441" y="467"/>
                      </a:cxn>
                      <a:cxn ang="0">
                        <a:pos x="389" y="487"/>
                      </a:cxn>
                      <a:cxn ang="0">
                        <a:pos x="199" y="507"/>
                      </a:cxn>
                      <a:cxn ang="0">
                        <a:pos x="356" y="518"/>
                      </a:cxn>
                      <a:cxn ang="0">
                        <a:pos x="366" y="537"/>
                      </a:cxn>
                      <a:cxn ang="0">
                        <a:pos x="426" y="519"/>
                      </a:cxn>
                      <a:cxn ang="0">
                        <a:pos x="469" y="486"/>
                      </a:cxn>
                      <a:cxn ang="0">
                        <a:pos x="557" y="354"/>
                      </a:cxn>
                      <a:cxn ang="0">
                        <a:pos x="561" y="328"/>
                      </a:cxn>
                      <a:cxn ang="0">
                        <a:pos x="549" y="302"/>
                      </a:cxn>
                      <a:cxn ang="0">
                        <a:pos x="560" y="277"/>
                      </a:cxn>
                      <a:cxn ang="0">
                        <a:pos x="575" y="252"/>
                      </a:cxn>
                      <a:cxn ang="0">
                        <a:pos x="565" y="224"/>
                      </a:cxn>
                      <a:cxn ang="0">
                        <a:pos x="552" y="200"/>
                      </a:cxn>
                      <a:cxn ang="0">
                        <a:pos x="568" y="173"/>
                      </a:cxn>
                      <a:cxn ang="0">
                        <a:pos x="567" y="140"/>
                      </a:cxn>
                      <a:cxn ang="0">
                        <a:pos x="554" y="115"/>
                      </a:cxn>
                      <a:cxn ang="0">
                        <a:pos x="565" y="89"/>
                      </a:cxn>
                      <a:cxn ang="0">
                        <a:pos x="575" y="62"/>
                      </a:cxn>
                      <a:cxn ang="0">
                        <a:pos x="561" y="38"/>
                      </a:cxn>
                      <a:cxn ang="0">
                        <a:pos x="498" y="39"/>
                      </a:cxn>
                      <a:cxn ang="0">
                        <a:pos x="373" y="82"/>
                      </a:cxn>
                      <a:cxn ang="0">
                        <a:pos x="231" y="105"/>
                      </a:cxn>
                    </a:cxnLst>
                    <a:rect l="0" t="0" r="r" b="b"/>
                    <a:pathLst>
                      <a:path w="575" h="539">
                        <a:moveTo>
                          <a:pt x="231" y="105"/>
                        </a:moveTo>
                        <a:lnTo>
                          <a:pt x="147" y="111"/>
                        </a:lnTo>
                        <a:lnTo>
                          <a:pt x="274" y="124"/>
                        </a:lnTo>
                        <a:lnTo>
                          <a:pt x="266" y="130"/>
                        </a:lnTo>
                        <a:lnTo>
                          <a:pt x="250" y="135"/>
                        </a:lnTo>
                        <a:lnTo>
                          <a:pt x="230" y="141"/>
                        </a:lnTo>
                        <a:lnTo>
                          <a:pt x="203" y="148"/>
                        </a:lnTo>
                        <a:lnTo>
                          <a:pt x="174" y="154"/>
                        </a:lnTo>
                        <a:lnTo>
                          <a:pt x="138" y="157"/>
                        </a:lnTo>
                        <a:lnTo>
                          <a:pt x="94" y="161"/>
                        </a:lnTo>
                        <a:lnTo>
                          <a:pt x="48" y="164"/>
                        </a:lnTo>
                        <a:lnTo>
                          <a:pt x="0" y="164"/>
                        </a:lnTo>
                        <a:lnTo>
                          <a:pt x="75" y="181"/>
                        </a:lnTo>
                        <a:lnTo>
                          <a:pt x="121" y="190"/>
                        </a:lnTo>
                        <a:lnTo>
                          <a:pt x="161" y="190"/>
                        </a:lnTo>
                        <a:lnTo>
                          <a:pt x="210" y="190"/>
                        </a:lnTo>
                        <a:lnTo>
                          <a:pt x="282" y="184"/>
                        </a:lnTo>
                        <a:lnTo>
                          <a:pt x="341" y="176"/>
                        </a:lnTo>
                        <a:lnTo>
                          <a:pt x="392" y="164"/>
                        </a:lnTo>
                        <a:lnTo>
                          <a:pt x="445" y="147"/>
                        </a:lnTo>
                        <a:lnTo>
                          <a:pt x="469" y="138"/>
                        </a:lnTo>
                        <a:lnTo>
                          <a:pt x="491" y="131"/>
                        </a:lnTo>
                        <a:lnTo>
                          <a:pt x="502" y="128"/>
                        </a:lnTo>
                        <a:lnTo>
                          <a:pt x="509" y="132"/>
                        </a:lnTo>
                        <a:lnTo>
                          <a:pt x="509" y="141"/>
                        </a:lnTo>
                        <a:lnTo>
                          <a:pt x="504" y="151"/>
                        </a:lnTo>
                        <a:lnTo>
                          <a:pt x="491" y="163"/>
                        </a:lnTo>
                        <a:lnTo>
                          <a:pt x="469" y="177"/>
                        </a:lnTo>
                        <a:lnTo>
                          <a:pt x="438" y="190"/>
                        </a:lnTo>
                        <a:lnTo>
                          <a:pt x="401" y="206"/>
                        </a:lnTo>
                        <a:lnTo>
                          <a:pt x="352" y="220"/>
                        </a:lnTo>
                        <a:lnTo>
                          <a:pt x="295" y="232"/>
                        </a:lnTo>
                        <a:lnTo>
                          <a:pt x="239" y="241"/>
                        </a:lnTo>
                        <a:lnTo>
                          <a:pt x="180" y="250"/>
                        </a:lnTo>
                        <a:lnTo>
                          <a:pt x="75" y="260"/>
                        </a:lnTo>
                        <a:lnTo>
                          <a:pt x="140" y="275"/>
                        </a:lnTo>
                        <a:lnTo>
                          <a:pt x="191" y="282"/>
                        </a:lnTo>
                        <a:lnTo>
                          <a:pt x="256" y="280"/>
                        </a:lnTo>
                        <a:lnTo>
                          <a:pt x="323" y="271"/>
                        </a:lnTo>
                        <a:lnTo>
                          <a:pt x="372" y="260"/>
                        </a:lnTo>
                        <a:lnTo>
                          <a:pt x="412" y="250"/>
                        </a:lnTo>
                        <a:lnTo>
                          <a:pt x="445" y="241"/>
                        </a:lnTo>
                        <a:lnTo>
                          <a:pt x="479" y="229"/>
                        </a:lnTo>
                        <a:lnTo>
                          <a:pt x="505" y="219"/>
                        </a:lnTo>
                        <a:lnTo>
                          <a:pt x="518" y="216"/>
                        </a:lnTo>
                        <a:lnTo>
                          <a:pt x="525" y="216"/>
                        </a:lnTo>
                        <a:lnTo>
                          <a:pt x="524" y="224"/>
                        </a:lnTo>
                        <a:lnTo>
                          <a:pt x="519" y="233"/>
                        </a:lnTo>
                        <a:lnTo>
                          <a:pt x="509" y="246"/>
                        </a:lnTo>
                        <a:lnTo>
                          <a:pt x="485" y="262"/>
                        </a:lnTo>
                        <a:lnTo>
                          <a:pt x="458" y="277"/>
                        </a:lnTo>
                        <a:lnTo>
                          <a:pt x="429" y="290"/>
                        </a:lnTo>
                        <a:lnTo>
                          <a:pt x="390" y="305"/>
                        </a:lnTo>
                        <a:lnTo>
                          <a:pt x="345" y="319"/>
                        </a:lnTo>
                        <a:lnTo>
                          <a:pt x="277" y="333"/>
                        </a:lnTo>
                        <a:lnTo>
                          <a:pt x="231" y="342"/>
                        </a:lnTo>
                        <a:lnTo>
                          <a:pt x="187" y="347"/>
                        </a:lnTo>
                        <a:lnTo>
                          <a:pt x="121" y="351"/>
                        </a:lnTo>
                        <a:lnTo>
                          <a:pt x="188" y="361"/>
                        </a:lnTo>
                        <a:lnTo>
                          <a:pt x="240" y="365"/>
                        </a:lnTo>
                        <a:lnTo>
                          <a:pt x="283" y="366"/>
                        </a:lnTo>
                        <a:lnTo>
                          <a:pt x="332" y="365"/>
                        </a:lnTo>
                        <a:lnTo>
                          <a:pt x="378" y="359"/>
                        </a:lnTo>
                        <a:lnTo>
                          <a:pt x="416" y="349"/>
                        </a:lnTo>
                        <a:lnTo>
                          <a:pt x="446" y="339"/>
                        </a:lnTo>
                        <a:lnTo>
                          <a:pt x="494" y="323"/>
                        </a:lnTo>
                        <a:lnTo>
                          <a:pt x="500" y="323"/>
                        </a:lnTo>
                        <a:lnTo>
                          <a:pt x="505" y="326"/>
                        </a:lnTo>
                        <a:lnTo>
                          <a:pt x="504" y="336"/>
                        </a:lnTo>
                        <a:lnTo>
                          <a:pt x="498" y="347"/>
                        </a:lnTo>
                        <a:lnTo>
                          <a:pt x="487" y="359"/>
                        </a:lnTo>
                        <a:lnTo>
                          <a:pt x="471" y="371"/>
                        </a:lnTo>
                        <a:lnTo>
                          <a:pt x="442" y="385"/>
                        </a:lnTo>
                        <a:lnTo>
                          <a:pt x="412" y="398"/>
                        </a:lnTo>
                        <a:lnTo>
                          <a:pt x="385" y="408"/>
                        </a:lnTo>
                        <a:lnTo>
                          <a:pt x="352" y="415"/>
                        </a:lnTo>
                        <a:lnTo>
                          <a:pt x="322" y="420"/>
                        </a:lnTo>
                        <a:lnTo>
                          <a:pt x="283" y="424"/>
                        </a:lnTo>
                        <a:lnTo>
                          <a:pt x="240" y="426"/>
                        </a:lnTo>
                        <a:lnTo>
                          <a:pt x="197" y="427"/>
                        </a:lnTo>
                        <a:lnTo>
                          <a:pt x="130" y="427"/>
                        </a:lnTo>
                        <a:lnTo>
                          <a:pt x="166" y="439"/>
                        </a:lnTo>
                        <a:lnTo>
                          <a:pt x="199" y="448"/>
                        </a:lnTo>
                        <a:lnTo>
                          <a:pt x="237" y="453"/>
                        </a:lnTo>
                        <a:lnTo>
                          <a:pt x="269" y="454"/>
                        </a:lnTo>
                        <a:lnTo>
                          <a:pt x="302" y="456"/>
                        </a:lnTo>
                        <a:lnTo>
                          <a:pt x="335" y="454"/>
                        </a:lnTo>
                        <a:lnTo>
                          <a:pt x="363" y="453"/>
                        </a:lnTo>
                        <a:lnTo>
                          <a:pt x="389" y="448"/>
                        </a:lnTo>
                        <a:lnTo>
                          <a:pt x="425" y="439"/>
                        </a:lnTo>
                        <a:lnTo>
                          <a:pt x="451" y="433"/>
                        </a:lnTo>
                        <a:lnTo>
                          <a:pt x="461" y="434"/>
                        </a:lnTo>
                        <a:lnTo>
                          <a:pt x="462" y="442"/>
                        </a:lnTo>
                        <a:lnTo>
                          <a:pt x="459" y="450"/>
                        </a:lnTo>
                        <a:lnTo>
                          <a:pt x="452" y="458"/>
                        </a:lnTo>
                        <a:lnTo>
                          <a:pt x="441" y="467"/>
                        </a:lnTo>
                        <a:lnTo>
                          <a:pt x="428" y="473"/>
                        </a:lnTo>
                        <a:lnTo>
                          <a:pt x="412" y="480"/>
                        </a:lnTo>
                        <a:lnTo>
                          <a:pt x="389" y="487"/>
                        </a:lnTo>
                        <a:lnTo>
                          <a:pt x="339" y="494"/>
                        </a:lnTo>
                        <a:lnTo>
                          <a:pt x="292" y="500"/>
                        </a:lnTo>
                        <a:lnTo>
                          <a:pt x="199" y="507"/>
                        </a:lnTo>
                        <a:lnTo>
                          <a:pt x="320" y="513"/>
                        </a:lnTo>
                        <a:lnTo>
                          <a:pt x="345" y="513"/>
                        </a:lnTo>
                        <a:lnTo>
                          <a:pt x="356" y="518"/>
                        </a:lnTo>
                        <a:lnTo>
                          <a:pt x="362" y="524"/>
                        </a:lnTo>
                        <a:lnTo>
                          <a:pt x="360" y="533"/>
                        </a:lnTo>
                        <a:lnTo>
                          <a:pt x="366" y="537"/>
                        </a:lnTo>
                        <a:lnTo>
                          <a:pt x="381" y="539"/>
                        </a:lnTo>
                        <a:lnTo>
                          <a:pt x="405" y="530"/>
                        </a:lnTo>
                        <a:lnTo>
                          <a:pt x="426" y="519"/>
                        </a:lnTo>
                        <a:lnTo>
                          <a:pt x="442" y="509"/>
                        </a:lnTo>
                        <a:lnTo>
                          <a:pt x="455" y="500"/>
                        </a:lnTo>
                        <a:lnTo>
                          <a:pt x="469" y="486"/>
                        </a:lnTo>
                        <a:lnTo>
                          <a:pt x="512" y="428"/>
                        </a:lnTo>
                        <a:lnTo>
                          <a:pt x="544" y="379"/>
                        </a:lnTo>
                        <a:lnTo>
                          <a:pt x="557" y="354"/>
                        </a:lnTo>
                        <a:lnTo>
                          <a:pt x="560" y="344"/>
                        </a:lnTo>
                        <a:lnTo>
                          <a:pt x="561" y="336"/>
                        </a:lnTo>
                        <a:lnTo>
                          <a:pt x="561" y="328"/>
                        </a:lnTo>
                        <a:lnTo>
                          <a:pt x="555" y="318"/>
                        </a:lnTo>
                        <a:lnTo>
                          <a:pt x="551" y="311"/>
                        </a:lnTo>
                        <a:lnTo>
                          <a:pt x="549" y="302"/>
                        </a:lnTo>
                        <a:lnTo>
                          <a:pt x="551" y="292"/>
                        </a:lnTo>
                        <a:lnTo>
                          <a:pt x="555" y="285"/>
                        </a:lnTo>
                        <a:lnTo>
                          <a:pt x="560" y="277"/>
                        </a:lnTo>
                        <a:lnTo>
                          <a:pt x="565" y="269"/>
                        </a:lnTo>
                        <a:lnTo>
                          <a:pt x="571" y="260"/>
                        </a:lnTo>
                        <a:lnTo>
                          <a:pt x="575" y="252"/>
                        </a:lnTo>
                        <a:lnTo>
                          <a:pt x="574" y="241"/>
                        </a:lnTo>
                        <a:lnTo>
                          <a:pt x="570" y="232"/>
                        </a:lnTo>
                        <a:lnTo>
                          <a:pt x="565" y="224"/>
                        </a:lnTo>
                        <a:lnTo>
                          <a:pt x="560" y="217"/>
                        </a:lnTo>
                        <a:lnTo>
                          <a:pt x="554" y="209"/>
                        </a:lnTo>
                        <a:lnTo>
                          <a:pt x="552" y="200"/>
                        </a:lnTo>
                        <a:lnTo>
                          <a:pt x="554" y="192"/>
                        </a:lnTo>
                        <a:lnTo>
                          <a:pt x="561" y="181"/>
                        </a:lnTo>
                        <a:lnTo>
                          <a:pt x="568" y="173"/>
                        </a:lnTo>
                        <a:lnTo>
                          <a:pt x="571" y="164"/>
                        </a:lnTo>
                        <a:lnTo>
                          <a:pt x="571" y="151"/>
                        </a:lnTo>
                        <a:lnTo>
                          <a:pt x="567" y="140"/>
                        </a:lnTo>
                        <a:lnTo>
                          <a:pt x="560" y="131"/>
                        </a:lnTo>
                        <a:lnTo>
                          <a:pt x="557" y="125"/>
                        </a:lnTo>
                        <a:lnTo>
                          <a:pt x="554" y="115"/>
                        </a:lnTo>
                        <a:lnTo>
                          <a:pt x="555" y="104"/>
                        </a:lnTo>
                        <a:lnTo>
                          <a:pt x="561" y="95"/>
                        </a:lnTo>
                        <a:lnTo>
                          <a:pt x="565" y="89"/>
                        </a:lnTo>
                        <a:lnTo>
                          <a:pt x="571" y="82"/>
                        </a:lnTo>
                        <a:lnTo>
                          <a:pt x="574" y="73"/>
                        </a:lnTo>
                        <a:lnTo>
                          <a:pt x="575" y="62"/>
                        </a:lnTo>
                        <a:lnTo>
                          <a:pt x="573" y="56"/>
                        </a:lnTo>
                        <a:lnTo>
                          <a:pt x="567" y="46"/>
                        </a:lnTo>
                        <a:lnTo>
                          <a:pt x="561" y="38"/>
                        </a:lnTo>
                        <a:lnTo>
                          <a:pt x="557" y="26"/>
                        </a:lnTo>
                        <a:lnTo>
                          <a:pt x="557" y="0"/>
                        </a:lnTo>
                        <a:lnTo>
                          <a:pt x="498" y="39"/>
                        </a:lnTo>
                        <a:lnTo>
                          <a:pt x="462" y="54"/>
                        </a:lnTo>
                        <a:lnTo>
                          <a:pt x="421" y="67"/>
                        </a:lnTo>
                        <a:lnTo>
                          <a:pt x="373" y="82"/>
                        </a:lnTo>
                        <a:lnTo>
                          <a:pt x="330" y="91"/>
                        </a:lnTo>
                        <a:lnTo>
                          <a:pt x="287" y="98"/>
                        </a:lnTo>
                        <a:lnTo>
                          <a:pt x="231" y="105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grpSp>
            <p:nvGrpSpPr>
              <p:cNvPr id="197" name="Group 61"/>
              <p:cNvGrpSpPr>
                <a:grpSpLocks/>
              </p:cNvGrpSpPr>
              <p:nvPr/>
            </p:nvGrpSpPr>
            <p:grpSpPr bwMode="auto">
              <a:xfrm>
                <a:off x="1995" y="2781"/>
                <a:ext cx="85" cy="171"/>
                <a:chOff x="1995" y="2781"/>
                <a:chExt cx="85" cy="171"/>
              </a:xfrm>
            </p:grpSpPr>
            <p:sp>
              <p:nvSpPr>
                <p:cNvPr id="198" name="Freeform 62"/>
                <p:cNvSpPr>
                  <a:spLocks/>
                </p:cNvSpPr>
                <p:nvPr/>
              </p:nvSpPr>
              <p:spPr bwMode="auto">
                <a:xfrm>
                  <a:off x="2011" y="2827"/>
                  <a:ext cx="66" cy="27"/>
                </a:xfrm>
                <a:custGeom>
                  <a:avLst/>
                  <a:gdLst/>
                  <a:ahLst/>
                  <a:cxnLst>
                    <a:cxn ang="0">
                      <a:pos x="131" y="10"/>
                    </a:cxn>
                    <a:cxn ang="0">
                      <a:pos x="119" y="0"/>
                    </a:cxn>
                    <a:cxn ang="0">
                      <a:pos x="79" y="21"/>
                    </a:cxn>
                    <a:cxn ang="0">
                      <a:pos x="39" y="35"/>
                    </a:cxn>
                    <a:cxn ang="0">
                      <a:pos x="0" y="46"/>
                    </a:cxn>
                    <a:cxn ang="0">
                      <a:pos x="7" y="54"/>
                    </a:cxn>
                    <a:cxn ang="0">
                      <a:pos x="34" y="54"/>
                    </a:cxn>
                    <a:cxn ang="0">
                      <a:pos x="70" y="47"/>
                    </a:cxn>
                    <a:cxn ang="0">
                      <a:pos x="103" y="31"/>
                    </a:cxn>
                    <a:cxn ang="0">
                      <a:pos x="131" y="10"/>
                    </a:cxn>
                  </a:cxnLst>
                  <a:rect l="0" t="0" r="r" b="b"/>
                  <a:pathLst>
                    <a:path w="131" h="54">
                      <a:moveTo>
                        <a:pt x="131" y="10"/>
                      </a:moveTo>
                      <a:lnTo>
                        <a:pt x="119" y="0"/>
                      </a:lnTo>
                      <a:lnTo>
                        <a:pt x="79" y="21"/>
                      </a:lnTo>
                      <a:lnTo>
                        <a:pt x="39" y="35"/>
                      </a:lnTo>
                      <a:lnTo>
                        <a:pt x="0" y="46"/>
                      </a:lnTo>
                      <a:lnTo>
                        <a:pt x="7" y="54"/>
                      </a:lnTo>
                      <a:lnTo>
                        <a:pt x="34" y="54"/>
                      </a:lnTo>
                      <a:lnTo>
                        <a:pt x="70" y="47"/>
                      </a:lnTo>
                      <a:lnTo>
                        <a:pt x="103" y="31"/>
                      </a:lnTo>
                      <a:lnTo>
                        <a:pt x="131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99" name="Freeform 63"/>
                <p:cNvSpPr>
                  <a:spLocks/>
                </p:cNvSpPr>
                <p:nvPr/>
              </p:nvSpPr>
              <p:spPr bwMode="auto">
                <a:xfrm>
                  <a:off x="2023" y="2870"/>
                  <a:ext cx="57" cy="31"/>
                </a:xfrm>
                <a:custGeom>
                  <a:avLst/>
                  <a:gdLst/>
                  <a:ahLst/>
                  <a:cxnLst>
                    <a:cxn ang="0">
                      <a:pos x="115" y="12"/>
                    </a:cxn>
                    <a:cxn ang="0">
                      <a:pos x="108" y="0"/>
                    </a:cxn>
                    <a:cxn ang="0">
                      <a:pos x="69" y="27"/>
                    </a:cxn>
                    <a:cxn ang="0">
                      <a:pos x="39" y="40"/>
                    </a:cxn>
                    <a:cxn ang="0">
                      <a:pos x="0" y="52"/>
                    </a:cxn>
                    <a:cxn ang="0">
                      <a:pos x="8" y="62"/>
                    </a:cxn>
                    <a:cxn ang="0">
                      <a:pos x="33" y="62"/>
                    </a:cxn>
                    <a:cxn ang="0">
                      <a:pos x="58" y="55"/>
                    </a:cxn>
                    <a:cxn ang="0">
                      <a:pos x="88" y="36"/>
                    </a:cxn>
                    <a:cxn ang="0">
                      <a:pos x="115" y="12"/>
                    </a:cxn>
                  </a:cxnLst>
                  <a:rect l="0" t="0" r="r" b="b"/>
                  <a:pathLst>
                    <a:path w="115" h="62">
                      <a:moveTo>
                        <a:pt x="115" y="12"/>
                      </a:moveTo>
                      <a:lnTo>
                        <a:pt x="108" y="0"/>
                      </a:lnTo>
                      <a:lnTo>
                        <a:pt x="69" y="27"/>
                      </a:lnTo>
                      <a:lnTo>
                        <a:pt x="39" y="40"/>
                      </a:lnTo>
                      <a:lnTo>
                        <a:pt x="0" y="52"/>
                      </a:lnTo>
                      <a:lnTo>
                        <a:pt x="8" y="62"/>
                      </a:lnTo>
                      <a:lnTo>
                        <a:pt x="33" y="62"/>
                      </a:lnTo>
                      <a:lnTo>
                        <a:pt x="58" y="55"/>
                      </a:lnTo>
                      <a:lnTo>
                        <a:pt x="88" y="36"/>
                      </a:lnTo>
                      <a:lnTo>
                        <a:pt x="115" y="12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00" name="Freeform 64"/>
                <p:cNvSpPr>
                  <a:spLocks/>
                </p:cNvSpPr>
                <p:nvPr/>
              </p:nvSpPr>
              <p:spPr bwMode="auto">
                <a:xfrm>
                  <a:off x="2019" y="2921"/>
                  <a:ext cx="59" cy="31"/>
                </a:xfrm>
                <a:custGeom>
                  <a:avLst/>
                  <a:gdLst/>
                  <a:ahLst/>
                  <a:cxnLst>
                    <a:cxn ang="0">
                      <a:pos x="116" y="9"/>
                    </a:cxn>
                    <a:cxn ang="0">
                      <a:pos x="108" y="0"/>
                    </a:cxn>
                    <a:cxn ang="0">
                      <a:pos x="72" y="24"/>
                    </a:cxn>
                    <a:cxn ang="0">
                      <a:pos x="39" y="39"/>
                    </a:cxn>
                    <a:cxn ang="0">
                      <a:pos x="0" y="49"/>
                    </a:cxn>
                    <a:cxn ang="0">
                      <a:pos x="7" y="60"/>
                    </a:cxn>
                    <a:cxn ang="0">
                      <a:pos x="32" y="58"/>
                    </a:cxn>
                    <a:cxn ang="0">
                      <a:pos x="63" y="51"/>
                    </a:cxn>
                    <a:cxn ang="0">
                      <a:pos x="95" y="31"/>
                    </a:cxn>
                    <a:cxn ang="0">
                      <a:pos x="116" y="9"/>
                    </a:cxn>
                  </a:cxnLst>
                  <a:rect l="0" t="0" r="r" b="b"/>
                  <a:pathLst>
                    <a:path w="116" h="60">
                      <a:moveTo>
                        <a:pt x="116" y="9"/>
                      </a:moveTo>
                      <a:lnTo>
                        <a:pt x="108" y="0"/>
                      </a:lnTo>
                      <a:lnTo>
                        <a:pt x="72" y="24"/>
                      </a:lnTo>
                      <a:lnTo>
                        <a:pt x="39" y="39"/>
                      </a:lnTo>
                      <a:lnTo>
                        <a:pt x="0" y="49"/>
                      </a:lnTo>
                      <a:lnTo>
                        <a:pt x="7" y="60"/>
                      </a:lnTo>
                      <a:lnTo>
                        <a:pt x="32" y="58"/>
                      </a:lnTo>
                      <a:lnTo>
                        <a:pt x="63" y="51"/>
                      </a:lnTo>
                      <a:lnTo>
                        <a:pt x="95" y="31"/>
                      </a:lnTo>
                      <a:lnTo>
                        <a:pt x="116" y="9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01" name="Freeform 65"/>
                <p:cNvSpPr>
                  <a:spLocks/>
                </p:cNvSpPr>
                <p:nvPr/>
              </p:nvSpPr>
              <p:spPr bwMode="auto">
                <a:xfrm>
                  <a:off x="1995" y="2781"/>
                  <a:ext cx="67" cy="27"/>
                </a:xfrm>
                <a:custGeom>
                  <a:avLst/>
                  <a:gdLst/>
                  <a:ahLst/>
                  <a:cxnLst>
                    <a:cxn ang="0">
                      <a:pos x="135" y="10"/>
                    </a:cxn>
                    <a:cxn ang="0">
                      <a:pos x="121" y="0"/>
                    </a:cxn>
                    <a:cxn ang="0">
                      <a:pos x="76" y="20"/>
                    </a:cxn>
                    <a:cxn ang="0">
                      <a:pos x="39" y="33"/>
                    </a:cxn>
                    <a:cxn ang="0">
                      <a:pos x="0" y="43"/>
                    </a:cxn>
                    <a:cxn ang="0">
                      <a:pos x="9" y="53"/>
                    </a:cxn>
                    <a:cxn ang="0">
                      <a:pos x="33" y="52"/>
                    </a:cxn>
                    <a:cxn ang="0">
                      <a:pos x="65" y="45"/>
                    </a:cxn>
                    <a:cxn ang="0">
                      <a:pos x="100" y="32"/>
                    </a:cxn>
                    <a:cxn ang="0">
                      <a:pos x="135" y="10"/>
                    </a:cxn>
                  </a:cxnLst>
                  <a:rect l="0" t="0" r="r" b="b"/>
                  <a:pathLst>
                    <a:path w="135" h="53">
                      <a:moveTo>
                        <a:pt x="135" y="10"/>
                      </a:moveTo>
                      <a:lnTo>
                        <a:pt x="121" y="0"/>
                      </a:lnTo>
                      <a:lnTo>
                        <a:pt x="76" y="20"/>
                      </a:lnTo>
                      <a:lnTo>
                        <a:pt x="39" y="33"/>
                      </a:lnTo>
                      <a:lnTo>
                        <a:pt x="0" y="43"/>
                      </a:lnTo>
                      <a:lnTo>
                        <a:pt x="9" y="53"/>
                      </a:lnTo>
                      <a:lnTo>
                        <a:pt x="33" y="52"/>
                      </a:lnTo>
                      <a:lnTo>
                        <a:pt x="65" y="45"/>
                      </a:lnTo>
                      <a:lnTo>
                        <a:pt x="100" y="32"/>
                      </a:lnTo>
                      <a:lnTo>
                        <a:pt x="135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216" name="Freeform 66"/>
            <p:cNvSpPr>
              <a:spLocks/>
            </p:cNvSpPr>
            <p:nvPr/>
          </p:nvSpPr>
          <p:spPr bwMode="auto">
            <a:xfrm>
              <a:off x="6782894" y="2347897"/>
              <a:ext cx="1049921" cy="1520075"/>
            </a:xfrm>
            <a:custGeom>
              <a:avLst/>
              <a:gdLst/>
              <a:ahLst/>
              <a:cxnLst>
                <a:cxn ang="0">
                  <a:pos x="1134" y="2195"/>
                </a:cxn>
                <a:cxn ang="0">
                  <a:pos x="1148" y="2177"/>
                </a:cxn>
                <a:cxn ang="0">
                  <a:pos x="1154" y="2162"/>
                </a:cxn>
                <a:cxn ang="0">
                  <a:pos x="1165" y="2109"/>
                </a:cxn>
                <a:cxn ang="0">
                  <a:pos x="1226" y="1743"/>
                </a:cxn>
                <a:cxn ang="0">
                  <a:pos x="1270" y="1612"/>
                </a:cxn>
                <a:cxn ang="0">
                  <a:pos x="1312" y="1519"/>
                </a:cxn>
                <a:cxn ang="0">
                  <a:pos x="1391" y="1381"/>
                </a:cxn>
                <a:cxn ang="0">
                  <a:pos x="1474" y="1243"/>
                </a:cxn>
                <a:cxn ang="0">
                  <a:pos x="1532" y="1117"/>
                </a:cxn>
                <a:cxn ang="0">
                  <a:pos x="1565" y="990"/>
                </a:cxn>
                <a:cxn ang="0">
                  <a:pos x="1584" y="830"/>
                </a:cxn>
                <a:cxn ang="0">
                  <a:pos x="1572" y="683"/>
                </a:cxn>
                <a:cxn ang="0">
                  <a:pos x="1538" y="542"/>
                </a:cxn>
                <a:cxn ang="0">
                  <a:pos x="1481" y="413"/>
                </a:cxn>
                <a:cxn ang="0">
                  <a:pos x="1385" y="277"/>
                </a:cxn>
                <a:cxn ang="0">
                  <a:pos x="1283" y="182"/>
                </a:cxn>
                <a:cxn ang="0">
                  <a:pos x="1154" y="93"/>
                </a:cxn>
                <a:cxn ang="0">
                  <a:pos x="1002" y="31"/>
                </a:cxn>
                <a:cxn ang="0">
                  <a:pos x="875" y="4"/>
                </a:cxn>
                <a:cxn ang="0">
                  <a:pos x="734" y="0"/>
                </a:cxn>
                <a:cxn ang="0">
                  <a:pos x="613" y="22"/>
                </a:cxn>
                <a:cxn ang="0">
                  <a:pos x="494" y="61"/>
                </a:cxn>
                <a:cxn ang="0">
                  <a:pos x="393" y="113"/>
                </a:cxn>
                <a:cxn ang="0">
                  <a:pos x="286" y="189"/>
                </a:cxn>
                <a:cxn ang="0">
                  <a:pos x="190" y="281"/>
                </a:cxn>
                <a:cxn ang="0">
                  <a:pos x="110" y="387"/>
                </a:cxn>
                <a:cxn ang="0">
                  <a:pos x="41" y="535"/>
                </a:cxn>
                <a:cxn ang="0">
                  <a:pos x="5" y="687"/>
                </a:cxn>
                <a:cxn ang="0">
                  <a:pos x="0" y="822"/>
                </a:cxn>
                <a:cxn ang="0">
                  <a:pos x="10" y="969"/>
                </a:cxn>
                <a:cxn ang="0">
                  <a:pos x="48" y="1115"/>
                </a:cxn>
                <a:cxn ang="0">
                  <a:pos x="113" y="1253"/>
                </a:cxn>
                <a:cxn ang="0">
                  <a:pos x="188" y="1384"/>
                </a:cxn>
                <a:cxn ang="0">
                  <a:pos x="290" y="1569"/>
                </a:cxn>
                <a:cxn ang="0">
                  <a:pos x="336" y="1672"/>
                </a:cxn>
                <a:cxn ang="0">
                  <a:pos x="368" y="1792"/>
                </a:cxn>
                <a:cxn ang="0">
                  <a:pos x="393" y="1960"/>
                </a:cxn>
                <a:cxn ang="0">
                  <a:pos x="412" y="2105"/>
                </a:cxn>
                <a:cxn ang="0">
                  <a:pos x="426" y="2164"/>
                </a:cxn>
                <a:cxn ang="0">
                  <a:pos x="433" y="2177"/>
                </a:cxn>
                <a:cxn ang="0">
                  <a:pos x="452" y="2199"/>
                </a:cxn>
                <a:cxn ang="0">
                  <a:pos x="498" y="2226"/>
                </a:cxn>
                <a:cxn ang="0">
                  <a:pos x="552" y="2244"/>
                </a:cxn>
                <a:cxn ang="0">
                  <a:pos x="610" y="2259"/>
                </a:cxn>
                <a:cxn ang="0">
                  <a:pos x="673" y="2267"/>
                </a:cxn>
                <a:cxn ang="0">
                  <a:pos x="733" y="2272"/>
                </a:cxn>
                <a:cxn ang="0">
                  <a:pos x="789" y="2273"/>
                </a:cxn>
                <a:cxn ang="0">
                  <a:pos x="852" y="2272"/>
                </a:cxn>
                <a:cxn ang="0">
                  <a:pos x="914" y="2267"/>
                </a:cxn>
                <a:cxn ang="0">
                  <a:pos x="974" y="2257"/>
                </a:cxn>
                <a:cxn ang="0">
                  <a:pos x="1027" y="2245"/>
                </a:cxn>
                <a:cxn ang="0">
                  <a:pos x="1078" y="2227"/>
                </a:cxn>
              </a:cxnLst>
              <a:rect l="0" t="0" r="r" b="b"/>
              <a:pathLst>
                <a:path w="1584" h="2273">
                  <a:moveTo>
                    <a:pt x="1110" y="2213"/>
                  </a:moveTo>
                  <a:lnTo>
                    <a:pt x="1124" y="2204"/>
                  </a:lnTo>
                  <a:lnTo>
                    <a:pt x="1134" y="2195"/>
                  </a:lnTo>
                  <a:lnTo>
                    <a:pt x="1140" y="2188"/>
                  </a:lnTo>
                  <a:lnTo>
                    <a:pt x="1144" y="2181"/>
                  </a:lnTo>
                  <a:lnTo>
                    <a:pt x="1148" y="2177"/>
                  </a:lnTo>
                  <a:lnTo>
                    <a:pt x="1150" y="2172"/>
                  </a:lnTo>
                  <a:lnTo>
                    <a:pt x="1153" y="2168"/>
                  </a:lnTo>
                  <a:lnTo>
                    <a:pt x="1154" y="2162"/>
                  </a:lnTo>
                  <a:lnTo>
                    <a:pt x="1156" y="2155"/>
                  </a:lnTo>
                  <a:lnTo>
                    <a:pt x="1157" y="2145"/>
                  </a:lnTo>
                  <a:lnTo>
                    <a:pt x="1165" y="2109"/>
                  </a:lnTo>
                  <a:lnTo>
                    <a:pt x="1211" y="1815"/>
                  </a:lnTo>
                  <a:lnTo>
                    <a:pt x="1219" y="1773"/>
                  </a:lnTo>
                  <a:lnTo>
                    <a:pt x="1226" y="1743"/>
                  </a:lnTo>
                  <a:lnTo>
                    <a:pt x="1237" y="1701"/>
                  </a:lnTo>
                  <a:lnTo>
                    <a:pt x="1254" y="1653"/>
                  </a:lnTo>
                  <a:lnTo>
                    <a:pt x="1270" y="1612"/>
                  </a:lnTo>
                  <a:lnTo>
                    <a:pt x="1286" y="1578"/>
                  </a:lnTo>
                  <a:lnTo>
                    <a:pt x="1299" y="1548"/>
                  </a:lnTo>
                  <a:lnTo>
                    <a:pt x="1312" y="1519"/>
                  </a:lnTo>
                  <a:lnTo>
                    <a:pt x="1339" y="1470"/>
                  </a:lnTo>
                  <a:lnTo>
                    <a:pt x="1365" y="1424"/>
                  </a:lnTo>
                  <a:lnTo>
                    <a:pt x="1391" y="1381"/>
                  </a:lnTo>
                  <a:lnTo>
                    <a:pt x="1412" y="1348"/>
                  </a:lnTo>
                  <a:lnTo>
                    <a:pt x="1449" y="1286"/>
                  </a:lnTo>
                  <a:lnTo>
                    <a:pt x="1474" y="1243"/>
                  </a:lnTo>
                  <a:lnTo>
                    <a:pt x="1495" y="1208"/>
                  </a:lnTo>
                  <a:lnTo>
                    <a:pt x="1512" y="1167"/>
                  </a:lnTo>
                  <a:lnTo>
                    <a:pt x="1532" y="1117"/>
                  </a:lnTo>
                  <a:lnTo>
                    <a:pt x="1545" y="1074"/>
                  </a:lnTo>
                  <a:lnTo>
                    <a:pt x="1557" y="1029"/>
                  </a:lnTo>
                  <a:lnTo>
                    <a:pt x="1565" y="990"/>
                  </a:lnTo>
                  <a:lnTo>
                    <a:pt x="1575" y="947"/>
                  </a:lnTo>
                  <a:lnTo>
                    <a:pt x="1581" y="893"/>
                  </a:lnTo>
                  <a:lnTo>
                    <a:pt x="1584" y="830"/>
                  </a:lnTo>
                  <a:lnTo>
                    <a:pt x="1584" y="772"/>
                  </a:lnTo>
                  <a:lnTo>
                    <a:pt x="1579" y="726"/>
                  </a:lnTo>
                  <a:lnTo>
                    <a:pt x="1572" y="683"/>
                  </a:lnTo>
                  <a:lnTo>
                    <a:pt x="1564" y="644"/>
                  </a:lnTo>
                  <a:lnTo>
                    <a:pt x="1552" y="594"/>
                  </a:lnTo>
                  <a:lnTo>
                    <a:pt x="1538" y="542"/>
                  </a:lnTo>
                  <a:lnTo>
                    <a:pt x="1522" y="495"/>
                  </a:lnTo>
                  <a:lnTo>
                    <a:pt x="1504" y="452"/>
                  </a:lnTo>
                  <a:lnTo>
                    <a:pt x="1481" y="413"/>
                  </a:lnTo>
                  <a:lnTo>
                    <a:pt x="1452" y="364"/>
                  </a:lnTo>
                  <a:lnTo>
                    <a:pt x="1418" y="315"/>
                  </a:lnTo>
                  <a:lnTo>
                    <a:pt x="1385" y="277"/>
                  </a:lnTo>
                  <a:lnTo>
                    <a:pt x="1355" y="244"/>
                  </a:lnTo>
                  <a:lnTo>
                    <a:pt x="1320" y="212"/>
                  </a:lnTo>
                  <a:lnTo>
                    <a:pt x="1283" y="182"/>
                  </a:lnTo>
                  <a:lnTo>
                    <a:pt x="1248" y="153"/>
                  </a:lnTo>
                  <a:lnTo>
                    <a:pt x="1205" y="124"/>
                  </a:lnTo>
                  <a:lnTo>
                    <a:pt x="1154" y="93"/>
                  </a:lnTo>
                  <a:lnTo>
                    <a:pt x="1107" y="70"/>
                  </a:lnTo>
                  <a:lnTo>
                    <a:pt x="1052" y="47"/>
                  </a:lnTo>
                  <a:lnTo>
                    <a:pt x="1002" y="31"/>
                  </a:lnTo>
                  <a:lnTo>
                    <a:pt x="961" y="21"/>
                  </a:lnTo>
                  <a:lnTo>
                    <a:pt x="916" y="10"/>
                  </a:lnTo>
                  <a:lnTo>
                    <a:pt x="875" y="4"/>
                  </a:lnTo>
                  <a:lnTo>
                    <a:pt x="826" y="0"/>
                  </a:lnTo>
                  <a:lnTo>
                    <a:pt x="782" y="0"/>
                  </a:lnTo>
                  <a:lnTo>
                    <a:pt x="734" y="0"/>
                  </a:lnTo>
                  <a:lnTo>
                    <a:pt x="694" y="4"/>
                  </a:lnTo>
                  <a:lnTo>
                    <a:pt x="648" y="15"/>
                  </a:lnTo>
                  <a:lnTo>
                    <a:pt x="613" y="22"/>
                  </a:lnTo>
                  <a:lnTo>
                    <a:pt x="570" y="34"/>
                  </a:lnTo>
                  <a:lnTo>
                    <a:pt x="530" y="46"/>
                  </a:lnTo>
                  <a:lnTo>
                    <a:pt x="494" y="61"/>
                  </a:lnTo>
                  <a:lnTo>
                    <a:pt x="459" y="76"/>
                  </a:lnTo>
                  <a:lnTo>
                    <a:pt x="425" y="94"/>
                  </a:lnTo>
                  <a:lnTo>
                    <a:pt x="393" y="113"/>
                  </a:lnTo>
                  <a:lnTo>
                    <a:pt x="358" y="137"/>
                  </a:lnTo>
                  <a:lnTo>
                    <a:pt x="320" y="163"/>
                  </a:lnTo>
                  <a:lnTo>
                    <a:pt x="286" y="189"/>
                  </a:lnTo>
                  <a:lnTo>
                    <a:pt x="255" y="216"/>
                  </a:lnTo>
                  <a:lnTo>
                    <a:pt x="223" y="247"/>
                  </a:lnTo>
                  <a:lnTo>
                    <a:pt x="190" y="281"/>
                  </a:lnTo>
                  <a:lnTo>
                    <a:pt x="161" y="314"/>
                  </a:lnTo>
                  <a:lnTo>
                    <a:pt x="138" y="345"/>
                  </a:lnTo>
                  <a:lnTo>
                    <a:pt x="110" y="387"/>
                  </a:lnTo>
                  <a:lnTo>
                    <a:pt x="83" y="433"/>
                  </a:lnTo>
                  <a:lnTo>
                    <a:pt x="59" y="485"/>
                  </a:lnTo>
                  <a:lnTo>
                    <a:pt x="41" y="535"/>
                  </a:lnTo>
                  <a:lnTo>
                    <a:pt x="27" y="587"/>
                  </a:lnTo>
                  <a:lnTo>
                    <a:pt x="14" y="640"/>
                  </a:lnTo>
                  <a:lnTo>
                    <a:pt x="5" y="687"/>
                  </a:lnTo>
                  <a:lnTo>
                    <a:pt x="0" y="735"/>
                  </a:lnTo>
                  <a:lnTo>
                    <a:pt x="0" y="781"/>
                  </a:lnTo>
                  <a:lnTo>
                    <a:pt x="0" y="822"/>
                  </a:lnTo>
                  <a:lnTo>
                    <a:pt x="0" y="871"/>
                  </a:lnTo>
                  <a:lnTo>
                    <a:pt x="2" y="914"/>
                  </a:lnTo>
                  <a:lnTo>
                    <a:pt x="10" y="969"/>
                  </a:lnTo>
                  <a:lnTo>
                    <a:pt x="19" y="1016"/>
                  </a:lnTo>
                  <a:lnTo>
                    <a:pt x="31" y="1062"/>
                  </a:lnTo>
                  <a:lnTo>
                    <a:pt x="48" y="1115"/>
                  </a:lnTo>
                  <a:lnTo>
                    <a:pt x="68" y="1163"/>
                  </a:lnTo>
                  <a:lnTo>
                    <a:pt x="88" y="1205"/>
                  </a:lnTo>
                  <a:lnTo>
                    <a:pt x="113" y="1253"/>
                  </a:lnTo>
                  <a:lnTo>
                    <a:pt x="140" y="1298"/>
                  </a:lnTo>
                  <a:lnTo>
                    <a:pt x="163" y="1341"/>
                  </a:lnTo>
                  <a:lnTo>
                    <a:pt x="188" y="1384"/>
                  </a:lnTo>
                  <a:lnTo>
                    <a:pt x="213" y="1431"/>
                  </a:lnTo>
                  <a:lnTo>
                    <a:pt x="253" y="1499"/>
                  </a:lnTo>
                  <a:lnTo>
                    <a:pt x="290" y="1569"/>
                  </a:lnTo>
                  <a:lnTo>
                    <a:pt x="312" y="1605"/>
                  </a:lnTo>
                  <a:lnTo>
                    <a:pt x="323" y="1635"/>
                  </a:lnTo>
                  <a:lnTo>
                    <a:pt x="336" y="1672"/>
                  </a:lnTo>
                  <a:lnTo>
                    <a:pt x="349" y="1714"/>
                  </a:lnTo>
                  <a:lnTo>
                    <a:pt x="359" y="1751"/>
                  </a:lnTo>
                  <a:lnTo>
                    <a:pt x="368" y="1792"/>
                  </a:lnTo>
                  <a:lnTo>
                    <a:pt x="375" y="1849"/>
                  </a:lnTo>
                  <a:lnTo>
                    <a:pt x="386" y="1911"/>
                  </a:lnTo>
                  <a:lnTo>
                    <a:pt x="393" y="1960"/>
                  </a:lnTo>
                  <a:lnTo>
                    <a:pt x="401" y="2022"/>
                  </a:lnTo>
                  <a:lnTo>
                    <a:pt x="406" y="2066"/>
                  </a:lnTo>
                  <a:lnTo>
                    <a:pt x="412" y="2105"/>
                  </a:lnTo>
                  <a:lnTo>
                    <a:pt x="421" y="2144"/>
                  </a:lnTo>
                  <a:lnTo>
                    <a:pt x="425" y="2155"/>
                  </a:lnTo>
                  <a:lnTo>
                    <a:pt x="426" y="2164"/>
                  </a:lnTo>
                  <a:lnTo>
                    <a:pt x="428" y="2168"/>
                  </a:lnTo>
                  <a:lnTo>
                    <a:pt x="429" y="2172"/>
                  </a:lnTo>
                  <a:lnTo>
                    <a:pt x="433" y="2177"/>
                  </a:lnTo>
                  <a:lnTo>
                    <a:pt x="438" y="2184"/>
                  </a:lnTo>
                  <a:lnTo>
                    <a:pt x="445" y="2191"/>
                  </a:lnTo>
                  <a:lnTo>
                    <a:pt x="452" y="2199"/>
                  </a:lnTo>
                  <a:lnTo>
                    <a:pt x="465" y="2208"/>
                  </a:lnTo>
                  <a:lnTo>
                    <a:pt x="479" y="2215"/>
                  </a:lnTo>
                  <a:lnTo>
                    <a:pt x="498" y="2226"/>
                  </a:lnTo>
                  <a:lnTo>
                    <a:pt x="516" y="2233"/>
                  </a:lnTo>
                  <a:lnTo>
                    <a:pt x="534" y="2240"/>
                  </a:lnTo>
                  <a:lnTo>
                    <a:pt x="552" y="2244"/>
                  </a:lnTo>
                  <a:lnTo>
                    <a:pt x="567" y="2248"/>
                  </a:lnTo>
                  <a:lnTo>
                    <a:pt x="591" y="2254"/>
                  </a:lnTo>
                  <a:lnTo>
                    <a:pt x="610" y="2259"/>
                  </a:lnTo>
                  <a:lnTo>
                    <a:pt x="630" y="2261"/>
                  </a:lnTo>
                  <a:lnTo>
                    <a:pt x="650" y="2264"/>
                  </a:lnTo>
                  <a:lnTo>
                    <a:pt x="673" y="2267"/>
                  </a:lnTo>
                  <a:lnTo>
                    <a:pt x="693" y="2269"/>
                  </a:lnTo>
                  <a:lnTo>
                    <a:pt x="711" y="2270"/>
                  </a:lnTo>
                  <a:lnTo>
                    <a:pt x="733" y="2272"/>
                  </a:lnTo>
                  <a:lnTo>
                    <a:pt x="753" y="2273"/>
                  </a:lnTo>
                  <a:lnTo>
                    <a:pt x="772" y="2273"/>
                  </a:lnTo>
                  <a:lnTo>
                    <a:pt x="789" y="2273"/>
                  </a:lnTo>
                  <a:lnTo>
                    <a:pt x="809" y="2273"/>
                  </a:lnTo>
                  <a:lnTo>
                    <a:pt x="832" y="2273"/>
                  </a:lnTo>
                  <a:lnTo>
                    <a:pt x="852" y="2272"/>
                  </a:lnTo>
                  <a:lnTo>
                    <a:pt x="869" y="2272"/>
                  </a:lnTo>
                  <a:lnTo>
                    <a:pt x="890" y="2269"/>
                  </a:lnTo>
                  <a:lnTo>
                    <a:pt x="914" y="2267"/>
                  </a:lnTo>
                  <a:lnTo>
                    <a:pt x="932" y="2264"/>
                  </a:lnTo>
                  <a:lnTo>
                    <a:pt x="954" y="2261"/>
                  </a:lnTo>
                  <a:lnTo>
                    <a:pt x="974" y="2257"/>
                  </a:lnTo>
                  <a:lnTo>
                    <a:pt x="992" y="2254"/>
                  </a:lnTo>
                  <a:lnTo>
                    <a:pt x="1011" y="2250"/>
                  </a:lnTo>
                  <a:lnTo>
                    <a:pt x="1027" y="2245"/>
                  </a:lnTo>
                  <a:lnTo>
                    <a:pt x="1047" y="2240"/>
                  </a:lnTo>
                  <a:lnTo>
                    <a:pt x="1062" y="2233"/>
                  </a:lnTo>
                  <a:lnTo>
                    <a:pt x="1078" y="2227"/>
                  </a:lnTo>
                  <a:lnTo>
                    <a:pt x="1095" y="2220"/>
                  </a:lnTo>
                  <a:lnTo>
                    <a:pt x="1110" y="221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17" name="Oval 67"/>
            <p:cNvSpPr>
              <a:spLocks noChangeArrowheads="1"/>
            </p:cNvSpPr>
            <p:nvPr/>
          </p:nvSpPr>
          <p:spPr bwMode="auto">
            <a:xfrm>
              <a:off x="7078516" y="3695509"/>
              <a:ext cx="460003" cy="155082"/>
            </a:xfrm>
            <a:prstGeom prst="ellipse">
              <a:avLst/>
            </a:prstGeom>
            <a:solidFill>
              <a:srgbClr val="A0A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218" name="Group 68"/>
            <p:cNvGrpSpPr>
              <a:grpSpLocks/>
            </p:cNvGrpSpPr>
            <p:nvPr/>
          </p:nvGrpSpPr>
          <p:grpSpPr bwMode="auto">
            <a:xfrm>
              <a:off x="7286644" y="2500306"/>
              <a:ext cx="448072" cy="1332906"/>
              <a:chOff x="1920" y="1750"/>
              <a:chExt cx="338" cy="997"/>
            </a:xfrm>
          </p:grpSpPr>
          <p:sp>
            <p:nvSpPr>
              <p:cNvPr id="219" name="Freeform 69"/>
              <p:cNvSpPr>
                <a:spLocks/>
              </p:cNvSpPr>
              <p:nvPr/>
            </p:nvSpPr>
            <p:spPr bwMode="auto">
              <a:xfrm>
                <a:off x="2125" y="1750"/>
                <a:ext cx="133" cy="1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0" y="36"/>
                  </a:cxn>
                  <a:cxn ang="0">
                    <a:pos x="135" y="76"/>
                  </a:cxn>
                  <a:cxn ang="0">
                    <a:pos x="183" y="116"/>
                  </a:cxn>
                  <a:cxn ang="0">
                    <a:pos x="216" y="159"/>
                  </a:cxn>
                  <a:cxn ang="0">
                    <a:pos x="239" y="203"/>
                  </a:cxn>
                  <a:cxn ang="0">
                    <a:pos x="255" y="241"/>
                  </a:cxn>
                  <a:cxn ang="0">
                    <a:pos x="265" y="280"/>
                  </a:cxn>
                  <a:cxn ang="0">
                    <a:pos x="172" y="338"/>
                  </a:cxn>
                  <a:cxn ang="0">
                    <a:pos x="163" y="283"/>
                  </a:cxn>
                  <a:cxn ang="0">
                    <a:pos x="148" y="224"/>
                  </a:cxn>
                  <a:cxn ang="0">
                    <a:pos x="126" y="164"/>
                  </a:cxn>
                  <a:cxn ang="0">
                    <a:pos x="97" y="112"/>
                  </a:cxn>
                  <a:cxn ang="0">
                    <a:pos x="57" y="61"/>
                  </a:cxn>
                  <a:cxn ang="0">
                    <a:pos x="0" y="0"/>
                  </a:cxn>
                </a:cxnLst>
                <a:rect l="0" t="0" r="r" b="b"/>
                <a:pathLst>
                  <a:path w="265" h="338">
                    <a:moveTo>
                      <a:pt x="0" y="0"/>
                    </a:moveTo>
                    <a:lnTo>
                      <a:pt x="70" y="36"/>
                    </a:lnTo>
                    <a:lnTo>
                      <a:pt x="135" y="76"/>
                    </a:lnTo>
                    <a:lnTo>
                      <a:pt x="183" y="116"/>
                    </a:lnTo>
                    <a:lnTo>
                      <a:pt x="216" y="159"/>
                    </a:lnTo>
                    <a:lnTo>
                      <a:pt x="239" y="203"/>
                    </a:lnTo>
                    <a:lnTo>
                      <a:pt x="255" y="241"/>
                    </a:lnTo>
                    <a:lnTo>
                      <a:pt x="265" y="280"/>
                    </a:lnTo>
                    <a:lnTo>
                      <a:pt x="172" y="338"/>
                    </a:lnTo>
                    <a:lnTo>
                      <a:pt x="163" y="283"/>
                    </a:lnTo>
                    <a:lnTo>
                      <a:pt x="148" y="224"/>
                    </a:lnTo>
                    <a:lnTo>
                      <a:pt x="126" y="164"/>
                    </a:lnTo>
                    <a:lnTo>
                      <a:pt x="97" y="112"/>
                    </a:lnTo>
                    <a:lnTo>
                      <a:pt x="57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20" name="Freeform 70"/>
              <p:cNvSpPr>
                <a:spLocks/>
              </p:cNvSpPr>
              <p:nvPr/>
            </p:nvSpPr>
            <p:spPr bwMode="auto">
              <a:xfrm>
                <a:off x="1920" y="2481"/>
                <a:ext cx="215" cy="266"/>
              </a:xfrm>
              <a:custGeom>
                <a:avLst/>
                <a:gdLst/>
                <a:ahLst/>
                <a:cxnLst>
                  <a:cxn ang="0">
                    <a:pos x="428" y="0"/>
                  </a:cxn>
                  <a:cxn ang="0">
                    <a:pos x="411" y="16"/>
                  </a:cxn>
                  <a:cxn ang="0">
                    <a:pos x="339" y="345"/>
                  </a:cxn>
                  <a:cxn ang="0">
                    <a:pos x="326" y="377"/>
                  </a:cxn>
                  <a:cxn ang="0">
                    <a:pos x="304" y="405"/>
                  </a:cxn>
                  <a:cxn ang="0">
                    <a:pos x="272" y="430"/>
                  </a:cxn>
                  <a:cxn ang="0">
                    <a:pos x="241" y="449"/>
                  </a:cxn>
                  <a:cxn ang="0">
                    <a:pos x="206" y="468"/>
                  </a:cxn>
                  <a:cxn ang="0">
                    <a:pos x="169" y="483"/>
                  </a:cxn>
                  <a:cxn ang="0">
                    <a:pos x="128" y="498"/>
                  </a:cxn>
                  <a:cxn ang="0">
                    <a:pos x="93" y="506"/>
                  </a:cxn>
                  <a:cxn ang="0">
                    <a:pos x="51" y="513"/>
                  </a:cxn>
                  <a:cxn ang="0">
                    <a:pos x="0" y="510"/>
                  </a:cxn>
                  <a:cxn ang="0">
                    <a:pos x="8" y="529"/>
                  </a:cxn>
                  <a:cxn ang="0">
                    <a:pos x="43" y="532"/>
                  </a:cxn>
                  <a:cxn ang="0">
                    <a:pos x="67" y="532"/>
                  </a:cxn>
                  <a:cxn ang="0">
                    <a:pos x="105" y="529"/>
                  </a:cxn>
                  <a:cxn ang="0">
                    <a:pos x="136" y="527"/>
                  </a:cxn>
                  <a:cxn ang="0">
                    <a:pos x="178" y="520"/>
                  </a:cxn>
                  <a:cxn ang="0">
                    <a:pos x="211" y="514"/>
                  </a:cxn>
                  <a:cxn ang="0">
                    <a:pos x="248" y="502"/>
                  </a:cxn>
                  <a:cxn ang="0">
                    <a:pos x="269" y="496"/>
                  </a:cxn>
                  <a:cxn ang="0">
                    <a:pos x="301" y="483"/>
                  </a:cxn>
                  <a:cxn ang="0">
                    <a:pos x="335" y="461"/>
                  </a:cxn>
                  <a:cxn ang="0">
                    <a:pos x="345" y="449"/>
                  </a:cxn>
                  <a:cxn ang="0">
                    <a:pos x="354" y="433"/>
                  </a:cxn>
                  <a:cxn ang="0">
                    <a:pos x="363" y="400"/>
                  </a:cxn>
                  <a:cxn ang="0">
                    <a:pos x="370" y="367"/>
                  </a:cxn>
                  <a:cxn ang="0">
                    <a:pos x="428" y="0"/>
                  </a:cxn>
                </a:cxnLst>
                <a:rect l="0" t="0" r="r" b="b"/>
                <a:pathLst>
                  <a:path w="428" h="532">
                    <a:moveTo>
                      <a:pt x="428" y="0"/>
                    </a:moveTo>
                    <a:lnTo>
                      <a:pt x="411" y="16"/>
                    </a:lnTo>
                    <a:lnTo>
                      <a:pt x="339" y="345"/>
                    </a:lnTo>
                    <a:lnTo>
                      <a:pt x="326" y="377"/>
                    </a:lnTo>
                    <a:lnTo>
                      <a:pt x="304" y="405"/>
                    </a:lnTo>
                    <a:lnTo>
                      <a:pt x="272" y="430"/>
                    </a:lnTo>
                    <a:lnTo>
                      <a:pt x="241" y="449"/>
                    </a:lnTo>
                    <a:lnTo>
                      <a:pt x="206" y="468"/>
                    </a:lnTo>
                    <a:lnTo>
                      <a:pt x="169" y="483"/>
                    </a:lnTo>
                    <a:lnTo>
                      <a:pt x="128" y="498"/>
                    </a:lnTo>
                    <a:lnTo>
                      <a:pt x="93" y="506"/>
                    </a:lnTo>
                    <a:lnTo>
                      <a:pt x="51" y="513"/>
                    </a:lnTo>
                    <a:lnTo>
                      <a:pt x="0" y="510"/>
                    </a:lnTo>
                    <a:lnTo>
                      <a:pt x="8" y="529"/>
                    </a:lnTo>
                    <a:lnTo>
                      <a:pt x="43" y="532"/>
                    </a:lnTo>
                    <a:lnTo>
                      <a:pt x="67" y="532"/>
                    </a:lnTo>
                    <a:lnTo>
                      <a:pt x="105" y="529"/>
                    </a:lnTo>
                    <a:lnTo>
                      <a:pt x="136" y="527"/>
                    </a:lnTo>
                    <a:lnTo>
                      <a:pt x="178" y="520"/>
                    </a:lnTo>
                    <a:lnTo>
                      <a:pt x="211" y="514"/>
                    </a:lnTo>
                    <a:lnTo>
                      <a:pt x="248" y="502"/>
                    </a:lnTo>
                    <a:lnTo>
                      <a:pt x="269" y="496"/>
                    </a:lnTo>
                    <a:lnTo>
                      <a:pt x="301" y="483"/>
                    </a:lnTo>
                    <a:lnTo>
                      <a:pt x="335" y="461"/>
                    </a:lnTo>
                    <a:lnTo>
                      <a:pt x="345" y="449"/>
                    </a:lnTo>
                    <a:lnTo>
                      <a:pt x="354" y="433"/>
                    </a:lnTo>
                    <a:lnTo>
                      <a:pt x="363" y="400"/>
                    </a:lnTo>
                    <a:lnTo>
                      <a:pt x="370" y="367"/>
                    </a:lnTo>
                    <a:lnTo>
                      <a:pt x="42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249" name="Group 71"/>
            <p:cNvGrpSpPr>
              <a:grpSpLocks/>
            </p:cNvGrpSpPr>
            <p:nvPr/>
          </p:nvGrpSpPr>
          <p:grpSpPr bwMode="auto">
            <a:xfrm>
              <a:off x="7159381" y="2878653"/>
              <a:ext cx="294296" cy="875681"/>
              <a:chOff x="720" y="2029"/>
              <a:chExt cx="222" cy="655"/>
            </a:xfrm>
          </p:grpSpPr>
          <p:sp>
            <p:nvSpPr>
              <p:cNvPr id="250" name="Freeform 72"/>
              <p:cNvSpPr>
                <a:spLocks/>
              </p:cNvSpPr>
              <p:nvPr/>
            </p:nvSpPr>
            <p:spPr bwMode="auto">
              <a:xfrm>
                <a:off x="763" y="2273"/>
                <a:ext cx="135" cy="411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5" y="197"/>
                  </a:cxn>
                  <a:cxn ang="0">
                    <a:pos x="19" y="214"/>
                  </a:cxn>
                  <a:cxn ang="0">
                    <a:pos x="13" y="763"/>
                  </a:cxn>
                  <a:cxn ang="0">
                    <a:pos x="32" y="823"/>
                  </a:cxn>
                  <a:cxn ang="0">
                    <a:pos x="77" y="823"/>
                  </a:cxn>
                  <a:cxn ang="0">
                    <a:pos x="115" y="793"/>
                  </a:cxn>
                  <a:cxn ang="0">
                    <a:pos x="158" y="793"/>
                  </a:cxn>
                  <a:cxn ang="0">
                    <a:pos x="193" y="823"/>
                  </a:cxn>
                  <a:cxn ang="0">
                    <a:pos x="241" y="823"/>
                  </a:cxn>
                  <a:cxn ang="0">
                    <a:pos x="257" y="763"/>
                  </a:cxn>
                  <a:cxn ang="0">
                    <a:pos x="249" y="214"/>
                  </a:cxn>
                  <a:cxn ang="0">
                    <a:pos x="262" y="197"/>
                  </a:cxn>
                  <a:cxn ang="0">
                    <a:pos x="271" y="63"/>
                  </a:cxn>
                  <a:cxn ang="0">
                    <a:pos x="211" y="13"/>
                  </a:cxn>
                  <a:cxn ang="0">
                    <a:pos x="182" y="13"/>
                  </a:cxn>
                  <a:cxn ang="0">
                    <a:pos x="165" y="0"/>
                  </a:cxn>
                  <a:cxn ang="0">
                    <a:pos x="96" y="0"/>
                  </a:cxn>
                  <a:cxn ang="0">
                    <a:pos x="82" y="13"/>
                  </a:cxn>
                  <a:cxn ang="0">
                    <a:pos x="57" y="13"/>
                  </a:cxn>
                  <a:cxn ang="0">
                    <a:pos x="0" y="63"/>
                  </a:cxn>
                </a:cxnLst>
                <a:rect l="0" t="0" r="r" b="b"/>
                <a:pathLst>
                  <a:path w="271" h="823">
                    <a:moveTo>
                      <a:pt x="0" y="63"/>
                    </a:moveTo>
                    <a:lnTo>
                      <a:pt x="5" y="197"/>
                    </a:lnTo>
                    <a:lnTo>
                      <a:pt x="19" y="214"/>
                    </a:lnTo>
                    <a:lnTo>
                      <a:pt x="13" y="763"/>
                    </a:lnTo>
                    <a:lnTo>
                      <a:pt x="32" y="823"/>
                    </a:lnTo>
                    <a:lnTo>
                      <a:pt x="77" y="823"/>
                    </a:lnTo>
                    <a:lnTo>
                      <a:pt x="115" y="793"/>
                    </a:lnTo>
                    <a:lnTo>
                      <a:pt x="158" y="793"/>
                    </a:lnTo>
                    <a:lnTo>
                      <a:pt x="193" y="823"/>
                    </a:lnTo>
                    <a:lnTo>
                      <a:pt x="241" y="823"/>
                    </a:lnTo>
                    <a:lnTo>
                      <a:pt x="257" y="763"/>
                    </a:lnTo>
                    <a:lnTo>
                      <a:pt x="249" y="214"/>
                    </a:lnTo>
                    <a:lnTo>
                      <a:pt x="262" y="197"/>
                    </a:lnTo>
                    <a:lnTo>
                      <a:pt x="271" y="63"/>
                    </a:lnTo>
                    <a:lnTo>
                      <a:pt x="211" y="13"/>
                    </a:lnTo>
                    <a:lnTo>
                      <a:pt x="182" y="13"/>
                    </a:lnTo>
                    <a:lnTo>
                      <a:pt x="165" y="0"/>
                    </a:lnTo>
                    <a:lnTo>
                      <a:pt x="96" y="0"/>
                    </a:lnTo>
                    <a:lnTo>
                      <a:pt x="82" y="13"/>
                    </a:lnTo>
                    <a:lnTo>
                      <a:pt x="57" y="13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4" name="Oval 73"/>
              <p:cNvSpPr>
                <a:spLocks noChangeArrowheads="1"/>
              </p:cNvSpPr>
              <p:nvPr/>
            </p:nvSpPr>
            <p:spPr bwMode="auto">
              <a:xfrm>
                <a:off x="833" y="2285"/>
                <a:ext cx="17" cy="29"/>
              </a:xfrm>
              <a:prstGeom prst="ellipse">
                <a:avLst/>
              </a:pr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3" name="Freeform 74"/>
              <p:cNvSpPr>
                <a:spLocks/>
              </p:cNvSpPr>
              <p:nvPr/>
            </p:nvSpPr>
            <p:spPr bwMode="auto">
              <a:xfrm>
                <a:off x="722" y="2029"/>
                <a:ext cx="220" cy="273"/>
              </a:xfrm>
              <a:custGeom>
                <a:avLst/>
                <a:gdLst/>
                <a:ahLst/>
                <a:cxnLst>
                  <a:cxn ang="0">
                    <a:pos x="281" y="547"/>
                  </a:cxn>
                  <a:cxn ang="0">
                    <a:pos x="441" y="54"/>
                  </a:cxn>
                  <a:cxn ang="0">
                    <a:pos x="413" y="43"/>
                  </a:cxn>
                  <a:cxn ang="0">
                    <a:pos x="380" y="30"/>
                  </a:cxn>
                  <a:cxn ang="0">
                    <a:pos x="338" y="19"/>
                  </a:cxn>
                  <a:cxn ang="0">
                    <a:pos x="301" y="10"/>
                  </a:cxn>
                  <a:cxn ang="0">
                    <a:pos x="269" y="3"/>
                  </a:cxn>
                  <a:cxn ang="0">
                    <a:pos x="233" y="0"/>
                  </a:cxn>
                  <a:cxn ang="0">
                    <a:pos x="195" y="2"/>
                  </a:cxn>
                  <a:cxn ang="0">
                    <a:pos x="146" y="7"/>
                  </a:cxn>
                  <a:cxn ang="0">
                    <a:pos x="104" y="19"/>
                  </a:cxn>
                  <a:cxn ang="0">
                    <a:pos x="63" y="30"/>
                  </a:cxn>
                  <a:cxn ang="0">
                    <a:pos x="27" y="45"/>
                  </a:cxn>
                  <a:cxn ang="0">
                    <a:pos x="0" y="60"/>
                  </a:cxn>
                  <a:cxn ang="0">
                    <a:pos x="155" y="547"/>
                  </a:cxn>
                </a:cxnLst>
                <a:rect l="0" t="0" r="r" b="b"/>
                <a:pathLst>
                  <a:path w="441" h="547">
                    <a:moveTo>
                      <a:pt x="281" y="547"/>
                    </a:moveTo>
                    <a:lnTo>
                      <a:pt x="441" y="54"/>
                    </a:lnTo>
                    <a:lnTo>
                      <a:pt x="413" y="43"/>
                    </a:lnTo>
                    <a:lnTo>
                      <a:pt x="380" y="30"/>
                    </a:lnTo>
                    <a:lnTo>
                      <a:pt x="338" y="19"/>
                    </a:lnTo>
                    <a:lnTo>
                      <a:pt x="301" y="10"/>
                    </a:lnTo>
                    <a:lnTo>
                      <a:pt x="269" y="3"/>
                    </a:lnTo>
                    <a:lnTo>
                      <a:pt x="233" y="0"/>
                    </a:lnTo>
                    <a:lnTo>
                      <a:pt x="195" y="2"/>
                    </a:lnTo>
                    <a:lnTo>
                      <a:pt x="146" y="7"/>
                    </a:lnTo>
                    <a:lnTo>
                      <a:pt x="104" y="19"/>
                    </a:lnTo>
                    <a:lnTo>
                      <a:pt x="63" y="30"/>
                    </a:lnTo>
                    <a:lnTo>
                      <a:pt x="27" y="45"/>
                    </a:lnTo>
                    <a:lnTo>
                      <a:pt x="0" y="60"/>
                    </a:lnTo>
                    <a:lnTo>
                      <a:pt x="155" y="547"/>
                    </a:lnTo>
                  </a:path>
                </a:pathLst>
              </a:custGeom>
              <a:noFill/>
              <a:ln w="635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264" name="Group 75"/>
              <p:cNvGrpSpPr>
                <a:grpSpLocks/>
              </p:cNvGrpSpPr>
              <p:nvPr/>
            </p:nvGrpSpPr>
            <p:grpSpPr bwMode="auto">
              <a:xfrm>
                <a:off x="791" y="2332"/>
                <a:ext cx="76" cy="314"/>
                <a:chOff x="791" y="2332"/>
                <a:chExt cx="76" cy="314"/>
              </a:xfrm>
            </p:grpSpPr>
            <p:sp>
              <p:nvSpPr>
                <p:cNvPr id="282" name="Line 76"/>
                <p:cNvSpPr>
                  <a:spLocks noChangeShapeType="1"/>
                </p:cNvSpPr>
                <p:nvPr/>
              </p:nvSpPr>
              <p:spPr bwMode="auto">
                <a:xfrm>
                  <a:off x="804" y="2340"/>
                  <a:ext cx="1" cy="306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83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854" y="2340"/>
                  <a:ext cx="2" cy="304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84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866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85" name="Line 79"/>
                <p:cNvSpPr>
                  <a:spLocks noChangeShapeType="1"/>
                </p:cNvSpPr>
                <p:nvPr/>
              </p:nvSpPr>
              <p:spPr bwMode="auto">
                <a:xfrm flipH="1" flipV="1">
                  <a:off x="791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69" name="Line 80"/>
              <p:cNvSpPr>
                <a:spLocks noChangeShapeType="1"/>
              </p:cNvSpPr>
              <p:nvPr/>
            </p:nvSpPr>
            <p:spPr bwMode="auto">
              <a:xfrm flipV="1">
                <a:off x="864" y="2070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0" name="Line 81"/>
              <p:cNvSpPr>
                <a:spLocks noChangeShapeType="1"/>
              </p:cNvSpPr>
              <p:nvPr/>
            </p:nvSpPr>
            <p:spPr bwMode="auto">
              <a:xfrm flipH="1" flipV="1">
                <a:off x="720" y="2064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86" name="AutoShape 118"/>
            <p:cNvSpPr>
              <a:spLocks noChangeArrowheads="1"/>
            </p:cNvSpPr>
            <p:nvPr/>
          </p:nvSpPr>
          <p:spPr bwMode="auto">
            <a:xfrm rot="16200000">
              <a:off x="7034431" y="4164625"/>
              <a:ext cx="526346" cy="561741"/>
            </a:xfrm>
            <a:prstGeom prst="flowChartOnlineStorag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87" name="Group 48"/>
            <p:cNvGrpSpPr>
              <a:grpSpLocks/>
            </p:cNvGrpSpPr>
            <p:nvPr/>
          </p:nvGrpSpPr>
          <p:grpSpPr bwMode="auto">
            <a:xfrm>
              <a:off x="4572590" y="4112454"/>
              <a:ext cx="474586" cy="450541"/>
              <a:chOff x="1756" y="2735"/>
              <a:chExt cx="358" cy="337"/>
            </a:xfrm>
          </p:grpSpPr>
          <p:grpSp>
            <p:nvGrpSpPr>
              <p:cNvPr id="288" name="Group 49"/>
              <p:cNvGrpSpPr>
                <a:grpSpLocks/>
              </p:cNvGrpSpPr>
              <p:nvPr/>
            </p:nvGrpSpPr>
            <p:grpSpPr bwMode="auto">
              <a:xfrm>
                <a:off x="1756" y="2735"/>
                <a:ext cx="358" cy="337"/>
                <a:chOff x="1756" y="2735"/>
                <a:chExt cx="358" cy="337"/>
              </a:xfrm>
            </p:grpSpPr>
            <p:grpSp>
              <p:nvGrpSpPr>
                <p:cNvPr id="294" name="Group 50"/>
                <p:cNvGrpSpPr>
                  <a:grpSpLocks/>
                </p:cNvGrpSpPr>
                <p:nvPr/>
              </p:nvGrpSpPr>
              <p:grpSpPr bwMode="auto">
                <a:xfrm>
                  <a:off x="1846" y="2995"/>
                  <a:ext cx="195" cy="77"/>
                  <a:chOff x="1846" y="2995"/>
                  <a:chExt cx="195" cy="77"/>
                </a:xfrm>
              </p:grpSpPr>
              <p:sp>
                <p:nvSpPr>
                  <p:cNvPr id="303" name="Freeform 51"/>
                  <p:cNvSpPr>
                    <a:spLocks/>
                  </p:cNvSpPr>
                  <p:nvPr/>
                </p:nvSpPr>
                <p:spPr bwMode="auto">
                  <a:xfrm>
                    <a:off x="1846" y="2995"/>
                    <a:ext cx="195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9" y="123"/>
                      </a:cxn>
                      <a:cxn ang="0">
                        <a:pos x="86" y="130"/>
                      </a:cxn>
                      <a:cxn ang="0">
                        <a:pos x="95" y="136"/>
                      </a:cxn>
                      <a:cxn ang="0">
                        <a:pos x="107" y="140"/>
                      </a:cxn>
                      <a:cxn ang="0">
                        <a:pos x="120" y="146"/>
                      </a:cxn>
                      <a:cxn ang="0">
                        <a:pos x="136" y="149"/>
                      </a:cxn>
                      <a:cxn ang="0">
                        <a:pos x="148" y="150"/>
                      </a:cxn>
                      <a:cxn ang="0">
                        <a:pos x="161" y="152"/>
                      </a:cxn>
                      <a:cxn ang="0">
                        <a:pos x="174" y="153"/>
                      </a:cxn>
                      <a:cxn ang="0">
                        <a:pos x="191" y="155"/>
                      </a:cxn>
                      <a:cxn ang="0">
                        <a:pos x="202" y="155"/>
                      </a:cxn>
                      <a:cxn ang="0">
                        <a:pos x="218" y="153"/>
                      </a:cxn>
                      <a:cxn ang="0">
                        <a:pos x="232" y="152"/>
                      </a:cxn>
                      <a:cxn ang="0">
                        <a:pos x="247" y="150"/>
                      </a:cxn>
                      <a:cxn ang="0">
                        <a:pos x="260" y="149"/>
                      </a:cxn>
                      <a:cxn ang="0">
                        <a:pos x="274" y="145"/>
                      </a:cxn>
                      <a:cxn ang="0">
                        <a:pos x="287" y="142"/>
                      </a:cxn>
                      <a:cxn ang="0">
                        <a:pos x="298" y="136"/>
                      </a:cxn>
                      <a:cxn ang="0">
                        <a:pos x="308" y="129"/>
                      </a:cxn>
                      <a:cxn ang="0">
                        <a:pos x="312" y="125"/>
                      </a:cxn>
                      <a:cxn ang="0">
                        <a:pos x="318" y="119"/>
                      </a:cxn>
                      <a:cxn ang="0">
                        <a:pos x="391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91" h="155">
                        <a:moveTo>
                          <a:pt x="0" y="0"/>
                        </a:moveTo>
                        <a:lnTo>
                          <a:pt x="79" y="123"/>
                        </a:lnTo>
                        <a:lnTo>
                          <a:pt x="86" y="130"/>
                        </a:lnTo>
                        <a:lnTo>
                          <a:pt x="95" y="136"/>
                        </a:lnTo>
                        <a:lnTo>
                          <a:pt x="107" y="140"/>
                        </a:lnTo>
                        <a:lnTo>
                          <a:pt x="120" y="146"/>
                        </a:lnTo>
                        <a:lnTo>
                          <a:pt x="136" y="149"/>
                        </a:lnTo>
                        <a:lnTo>
                          <a:pt x="148" y="150"/>
                        </a:lnTo>
                        <a:lnTo>
                          <a:pt x="161" y="152"/>
                        </a:lnTo>
                        <a:lnTo>
                          <a:pt x="174" y="153"/>
                        </a:lnTo>
                        <a:lnTo>
                          <a:pt x="191" y="155"/>
                        </a:lnTo>
                        <a:lnTo>
                          <a:pt x="202" y="155"/>
                        </a:lnTo>
                        <a:lnTo>
                          <a:pt x="218" y="153"/>
                        </a:lnTo>
                        <a:lnTo>
                          <a:pt x="232" y="152"/>
                        </a:lnTo>
                        <a:lnTo>
                          <a:pt x="247" y="150"/>
                        </a:lnTo>
                        <a:lnTo>
                          <a:pt x="260" y="149"/>
                        </a:lnTo>
                        <a:lnTo>
                          <a:pt x="274" y="145"/>
                        </a:lnTo>
                        <a:lnTo>
                          <a:pt x="287" y="142"/>
                        </a:lnTo>
                        <a:lnTo>
                          <a:pt x="298" y="136"/>
                        </a:lnTo>
                        <a:lnTo>
                          <a:pt x="308" y="129"/>
                        </a:lnTo>
                        <a:lnTo>
                          <a:pt x="312" y="125"/>
                        </a:lnTo>
                        <a:lnTo>
                          <a:pt x="318" y="119"/>
                        </a:lnTo>
                        <a:lnTo>
                          <a:pt x="391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04" name="Freeform 52"/>
                  <p:cNvSpPr>
                    <a:spLocks/>
                  </p:cNvSpPr>
                  <p:nvPr/>
                </p:nvSpPr>
                <p:spPr bwMode="auto">
                  <a:xfrm>
                    <a:off x="1876" y="2995"/>
                    <a:ext cx="87" cy="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8" y="140"/>
                      </a:cxn>
                      <a:cxn ang="0">
                        <a:pos x="58" y="146"/>
                      </a:cxn>
                      <a:cxn ang="0">
                        <a:pos x="74" y="149"/>
                      </a:cxn>
                      <a:cxn ang="0">
                        <a:pos x="86" y="150"/>
                      </a:cxn>
                      <a:cxn ang="0">
                        <a:pos x="99" y="152"/>
                      </a:cxn>
                      <a:cxn ang="0">
                        <a:pos x="112" y="153"/>
                      </a:cxn>
                      <a:cxn ang="0">
                        <a:pos x="129" y="155"/>
                      </a:cxn>
                      <a:cxn ang="0">
                        <a:pos x="140" y="155"/>
                      </a:cxn>
                      <a:cxn ang="0">
                        <a:pos x="156" y="153"/>
                      </a:cxn>
                      <a:cxn ang="0">
                        <a:pos x="174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74" h="155">
                        <a:moveTo>
                          <a:pt x="0" y="0"/>
                        </a:moveTo>
                        <a:lnTo>
                          <a:pt x="48" y="140"/>
                        </a:lnTo>
                        <a:lnTo>
                          <a:pt x="58" y="146"/>
                        </a:lnTo>
                        <a:lnTo>
                          <a:pt x="74" y="149"/>
                        </a:lnTo>
                        <a:lnTo>
                          <a:pt x="86" y="150"/>
                        </a:lnTo>
                        <a:lnTo>
                          <a:pt x="99" y="152"/>
                        </a:lnTo>
                        <a:lnTo>
                          <a:pt x="112" y="153"/>
                        </a:lnTo>
                        <a:lnTo>
                          <a:pt x="129" y="155"/>
                        </a:lnTo>
                        <a:lnTo>
                          <a:pt x="140" y="155"/>
                        </a:lnTo>
                        <a:lnTo>
                          <a:pt x="156" y="153"/>
                        </a:lnTo>
                        <a:lnTo>
                          <a:pt x="17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04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grpSp>
              <p:nvGrpSpPr>
                <p:cNvPr id="295" name="Group 53"/>
                <p:cNvGrpSpPr>
                  <a:grpSpLocks/>
                </p:cNvGrpSpPr>
                <p:nvPr/>
              </p:nvGrpSpPr>
              <p:grpSpPr bwMode="auto">
                <a:xfrm>
                  <a:off x="1756" y="2735"/>
                  <a:ext cx="358" cy="281"/>
                  <a:chOff x="1756" y="2735"/>
                  <a:chExt cx="358" cy="281"/>
                </a:xfrm>
              </p:grpSpPr>
              <p:sp>
                <p:nvSpPr>
                  <p:cNvPr id="296" name="Freeform 54"/>
                  <p:cNvSpPr>
                    <a:spLocks/>
                  </p:cNvSpPr>
                  <p:nvPr/>
                </p:nvSpPr>
                <p:spPr bwMode="auto">
                  <a:xfrm>
                    <a:off x="1756" y="2735"/>
                    <a:ext cx="358" cy="281"/>
                  </a:xfrm>
                  <a:custGeom>
                    <a:avLst/>
                    <a:gdLst/>
                    <a:ahLst/>
                    <a:cxnLst>
                      <a:cxn ang="0">
                        <a:pos x="16" y="15"/>
                      </a:cxn>
                      <a:cxn ang="0">
                        <a:pos x="19" y="29"/>
                      </a:cxn>
                      <a:cxn ang="0">
                        <a:pos x="17" y="57"/>
                      </a:cxn>
                      <a:cxn ang="0">
                        <a:pos x="9" y="74"/>
                      </a:cxn>
                      <a:cxn ang="0">
                        <a:pos x="4" y="98"/>
                      </a:cxn>
                      <a:cxn ang="0">
                        <a:pos x="13" y="116"/>
                      </a:cxn>
                      <a:cxn ang="0">
                        <a:pos x="26" y="137"/>
                      </a:cxn>
                      <a:cxn ang="0">
                        <a:pos x="23" y="152"/>
                      </a:cxn>
                      <a:cxn ang="0">
                        <a:pos x="10" y="169"/>
                      </a:cxn>
                      <a:cxn ang="0">
                        <a:pos x="4" y="184"/>
                      </a:cxn>
                      <a:cxn ang="0">
                        <a:pos x="14" y="203"/>
                      </a:cxn>
                      <a:cxn ang="0">
                        <a:pos x="23" y="217"/>
                      </a:cxn>
                      <a:cxn ang="0">
                        <a:pos x="23" y="235"/>
                      </a:cxn>
                      <a:cxn ang="0">
                        <a:pos x="9" y="252"/>
                      </a:cxn>
                      <a:cxn ang="0">
                        <a:pos x="0" y="272"/>
                      </a:cxn>
                      <a:cxn ang="0">
                        <a:pos x="10" y="291"/>
                      </a:cxn>
                      <a:cxn ang="0">
                        <a:pos x="25" y="309"/>
                      </a:cxn>
                      <a:cxn ang="0">
                        <a:pos x="25" y="337"/>
                      </a:cxn>
                      <a:cxn ang="0">
                        <a:pos x="14" y="355"/>
                      </a:cxn>
                      <a:cxn ang="0">
                        <a:pos x="16" y="370"/>
                      </a:cxn>
                      <a:cxn ang="0">
                        <a:pos x="33" y="390"/>
                      </a:cxn>
                      <a:cxn ang="0">
                        <a:pos x="84" y="448"/>
                      </a:cxn>
                      <a:cxn ang="0">
                        <a:pos x="130" y="492"/>
                      </a:cxn>
                      <a:cxn ang="0">
                        <a:pos x="170" y="516"/>
                      </a:cxn>
                      <a:cxn ang="0">
                        <a:pos x="245" y="548"/>
                      </a:cxn>
                      <a:cxn ang="0">
                        <a:pos x="314" y="559"/>
                      </a:cxn>
                      <a:cxn ang="0">
                        <a:pos x="410" y="559"/>
                      </a:cxn>
                      <a:cxn ang="0">
                        <a:pos x="490" y="552"/>
                      </a:cxn>
                      <a:cxn ang="0">
                        <a:pos x="546" y="536"/>
                      </a:cxn>
                      <a:cxn ang="0">
                        <a:pos x="583" y="515"/>
                      </a:cxn>
                      <a:cxn ang="0">
                        <a:pos x="610" y="492"/>
                      </a:cxn>
                      <a:cxn ang="0">
                        <a:pos x="685" y="385"/>
                      </a:cxn>
                      <a:cxn ang="0">
                        <a:pos x="701" y="350"/>
                      </a:cxn>
                      <a:cxn ang="0">
                        <a:pos x="702" y="334"/>
                      </a:cxn>
                      <a:cxn ang="0">
                        <a:pos x="692" y="317"/>
                      </a:cxn>
                      <a:cxn ang="0">
                        <a:pos x="692" y="298"/>
                      </a:cxn>
                      <a:cxn ang="0">
                        <a:pos x="701" y="283"/>
                      </a:cxn>
                      <a:cxn ang="0">
                        <a:pos x="712" y="266"/>
                      </a:cxn>
                      <a:cxn ang="0">
                        <a:pos x="715" y="247"/>
                      </a:cxn>
                      <a:cxn ang="0">
                        <a:pos x="706" y="230"/>
                      </a:cxn>
                      <a:cxn ang="0">
                        <a:pos x="695" y="215"/>
                      </a:cxn>
                      <a:cxn ang="0">
                        <a:pos x="695" y="198"/>
                      </a:cxn>
                      <a:cxn ang="0">
                        <a:pos x="709" y="179"/>
                      </a:cxn>
                      <a:cxn ang="0">
                        <a:pos x="712" y="157"/>
                      </a:cxn>
                      <a:cxn ang="0">
                        <a:pos x="701" y="137"/>
                      </a:cxn>
                      <a:cxn ang="0">
                        <a:pos x="695" y="121"/>
                      </a:cxn>
                      <a:cxn ang="0">
                        <a:pos x="702" y="101"/>
                      </a:cxn>
                      <a:cxn ang="0">
                        <a:pos x="712" y="88"/>
                      </a:cxn>
                      <a:cxn ang="0">
                        <a:pos x="716" y="68"/>
                      </a:cxn>
                      <a:cxn ang="0">
                        <a:pos x="708" y="52"/>
                      </a:cxn>
                      <a:cxn ang="0">
                        <a:pos x="698" y="32"/>
                      </a:cxn>
                      <a:cxn ang="0">
                        <a:pos x="701" y="14"/>
                      </a:cxn>
                      <a:cxn ang="0">
                        <a:pos x="20" y="0"/>
                      </a:cxn>
                    </a:cxnLst>
                    <a:rect l="0" t="0" r="r" b="b"/>
                    <a:pathLst>
                      <a:path w="716" h="561">
                        <a:moveTo>
                          <a:pt x="20" y="0"/>
                        </a:moveTo>
                        <a:lnTo>
                          <a:pt x="16" y="15"/>
                        </a:lnTo>
                        <a:lnTo>
                          <a:pt x="17" y="22"/>
                        </a:lnTo>
                        <a:lnTo>
                          <a:pt x="19" y="29"/>
                        </a:lnTo>
                        <a:lnTo>
                          <a:pt x="20" y="46"/>
                        </a:lnTo>
                        <a:lnTo>
                          <a:pt x="17" y="57"/>
                        </a:lnTo>
                        <a:lnTo>
                          <a:pt x="13" y="67"/>
                        </a:lnTo>
                        <a:lnTo>
                          <a:pt x="9" y="74"/>
                        </a:lnTo>
                        <a:lnTo>
                          <a:pt x="4" y="88"/>
                        </a:lnTo>
                        <a:lnTo>
                          <a:pt x="4" y="98"/>
                        </a:lnTo>
                        <a:lnTo>
                          <a:pt x="9" y="107"/>
                        </a:lnTo>
                        <a:lnTo>
                          <a:pt x="13" y="116"/>
                        </a:lnTo>
                        <a:lnTo>
                          <a:pt x="22" y="127"/>
                        </a:lnTo>
                        <a:lnTo>
                          <a:pt x="26" y="137"/>
                        </a:lnTo>
                        <a:lnTo>
                          <a:pt x="26" y="144"/>
                        </a:lnTo>
                        <a:lnTo>
                          <a:pt x="23" y="152"/>
                        </a:lnTo>
                        <a:lnTo>
                          <a:pt x="16" y="160"/>
                        </a:lnTo>
                        <a:lnTo>
                          <a:pt x="10" y="169"/>
                        </a:lnTo>
                        <a:lnTo>
                          <a:pt x="6" y="176"/>
                        </a:lnTo>
                        <a:lnTo>
                          <a:pt x="4" y="184"/>
                        </a:lnTo>
                        <a:lnTo>
                          <a:pt x="9" y="193"/>
                        </a:lnTo>
                        <a:lnTo>
                          <a:pt x="14" y="203"/>
                        </a:lnTo>
                        <a:lnTo>
                          <a:pt x="20" y="210"/>
                        </a:lnTo>
                        <a:lnTo>
                          <a:pt x="23" y="217"/>
                        </a:lnTo>
                        <a:lnTo>
                          <a:pt x="26" y="225"/>
                        </a:lnTo>
                        <a:lnTo>
                          <a:pt x="23" y="235"/>
                        </a:lnTo>
                        <a:lnTo>
                          <a:pt x="16" y="245"/>
                        </a:lnTo>
                        <a:lnTo>
                          <a:pt x="9" y="252"/>
                        </a:lnTo>
                        <a:lnTo>
                          <a:pt x="1" y="263"/>
                        </a:lnTo>
                        <a:lnTo>
                          <a:pt x="0" y="272"/>
                        </a:lnTo>
                        <a:lnTo>
                          <a:pt x="3" y="283"/>
                        </a:lnTo>
                        <a:lnTo>
                          <a:pt x="10" y="291"/>
                        </a:lnTo>
                        <a:lnTo>
                          <a:pt x="17" y="299"/>
                        </a:lnTo>
                        <a:lnTo>
                          <a:pt x="25" y="309"/>
                        </a:lnTo>
                        <a:lnTo>
                          <a:pt x="29" y="324"/>
                        </a:lnTo>
                        <a:lnTo>
                          <a:pt x="25" y="337"/>
                        </a:lnTo>
                        <a:lnTo>
                          <a:pt x="17" y="347"/>
                        </a:lnTo>
                        <a:lnTo>
                          <a:pt x="14" y="355"/>
                        </a:lnTo>
                        <a:lnTo>
                          <a:pt x="14" y="365"/>
                        </a:lnTo>
                        <a:lnTo>
                          <a:pt x="16" y="370"/>
                        </a:lnTo>
                        <a:lnTo>
                          <a:pt x="22" y="378"/>
                        </a:lnTo>
                        <a:lnTo>
                          <a:pt x="33" y="390"/>
                        </a:lnTo>
                        <a:lnTo>
                          <a:pt x="50" y="413"/>
                        </a:lnTo>
                        <a:lnTo>
                          <a:pt x="84" y="448"/>
                        </a:lnTo>
                        <a:lnTo>
                          <a:pt x="112" y="476"/>
                        </a:lnTo>
                        <a:lnTo>
                          <a:pt x="130" y="492"/>
                        </a:lnTo>
                        <a:lnTo>
                          <a:pt x="148" y="503"/>
                        </a:lnTo>
                        <a:lnTo>
                          <a:pt x="170" y="516"/>
                        </a:lnTo>
                        <a:lnTo>
                          <a:pt x="200" y="533"/>
                        </a:lnTo>
                        <a:lnTo>
                          <a:pt x="245" y="548"/>
                        </a:lnTo>
                        <a:lnTo>
                          <a:pt x="279" y="555"/>
                        </a:lnTo>
                        <a:lnTo>
                          <a:pt x="314" y="559"/>
                        </a:lnTo>
                        <a:lnTo>
                          <a:pt x="361" y="561"/>
                        </a:lnTo>
                        <a:lnTo>
                          <a:pt x="410" y="559"/>
                        </a:lnTo>
                        <a:lnTo>
                          <a:pt x="453" y="558"/>
                        </a:lnTo>
                        <a:lnTo>
                          <a:pt x="490" y="552"/>
                        </a:lnTo>
                        <a:lnTo>
                          <a:pt x="522" y="545"/>
                        </a:lnTo>
                        <a:lnTo>
                          <a:pt x="546" y="536"/>
                        </a:lnTo>
                        <a:lnTo>
                          <a:pt x="567" y="525"/>
                        </a:lnTo>
                        <a:lnTo>
                          <a:pt x="583" y="515"/>
                        </a:lnTo>
                        <a:lnTo>
                          <a:pt x="596" y="506"/>
                        </a:lnTo>
                        <a:lnTo>
                          <a:pt x="610" y="492"/>
                        </a:lnTo>
                        <a:lnTo>
                          <a:pt x="653" y="434"/>
                        </a:lnTo>
                        <a:lnTo>
                          <a:pt x="685" y="385"/>
                        </a:lnTo>
                        <a:lnTo>
                          <a:pt x="698" y="360"/>
                        </a:lnTo>
                        <a:lnTo>
                          <a:pt x="701" y="350"/>
                        </a:lnTo>
                        <a:lnTo>
                          <a:pt x="702" y="342"/>
                        </a:lnTo>
                        <a:lnTo>
                          <a:pt x="702" y="334"/>
                        </a:lnTo>
                        <a:lnTo>
                          <a:pt x="696" y="324"/>
                        </a:lnTo>
                        <a:lnTo>
                          <a:pt x="692" y="317"/>
                        </a:lnTo>
                        <a:lnTo>
                          <a:pt x="690" y="308"/>
                        </a:lnTo>
                        <a:lnTo>
                          <a:pt x="692" y="298"/>
                        </a:lnTo>
                        <a:lnTo>
                          <a:pt x="696" y="291"/>
                        </a:lnTo>
                        <a:lnTo>
                          <a:pt x="701" y="283"/>
                        </a:lnTo>
                        <a:lnTo>
                          <a:pt x="706" y="275"/>
                        </a:lnTo>
                        <a:lnTo>
                          <a:pt x="712" y="266"/>
                        </a:lnTo>
                        <a:lnTo>
                          <a:pt x="716" y="258"/>
                        </a:lnTo>
                        <a:lnTo>
                          <a:pt x="715" y="247"/>
                        </a:lnTo>
                        <a:lnTo>
                          <a:pt x="711" y="238"/>
                        </a:lnTo>
                        <a:lnTo>
                          <a:pt x="706" y="230"/>
                        </a:lnTo>
                        <a:lnTo>
                          <a:pt x="701" y="223"/>
                        </a:lnTo>
                        <a:lnTo>
                          <a:pt x="695" y="215"/>
                        </a:lnTo>
                        <a:lnTo>
                          <a:pt x="693" y="206"/>
                        </a:lnTo>
                        <a:lnTo>
                          <a:pt x="695" y="198"/>
                        </a:lnTo>
                        <a:lnTo>
                          <a:pt x="702" y="187"/>
                        </a:lnTo>
                        <a:lnTo>
                          <a:pt x="709" y="179"/>
                        </a:lnTo>
                        <a:lnTo>
                          <a:pt x="712" y="170"/>
                        </a:lnTo>
                        <a:lnTo>
                          <a:pt x="712" y="157"/>
                        </a:lnTo>
                        <a:lnTo>
                          <a:pt x="708" y="146"/>
                        </a:lnTo>
                        <a:lnTo>
                          <a:pt x="701" y="137"/>
                        </a:lnTo>
                        <a:lnTo>
                          <a:pt x="698" y="131"/>
                        </a:lnTo>
                        <a:lnTo>
                          <a:pt x="695" y="121"/>
                        </a:lnTo>
                        <a:lnTo>
                          <a:pt x="696" y="110"/>
                        </a:lnTo>
                        <a:lnTo>
                          <a:pt x="702" y="101"/>
                        </a:lnTo>
                        <a:lnTo>
                          <a:pt x="706" y="95"/>
                        </a:lnTo>
                        <a:lnTo>
                          <a:pt x="712" y="88"/>
                        </a:lnTo>
                        <a:lnTo>
                          <a:pt x="715" y="79"/>
                        </a:lnTo>
                        <a:lnTo>
                          <a:pt x="716" y="68"/>
                        </a:lnTo>
                        <a:lnTo>
                          <a:pt x="714" y="62"/>
                        </a:lnTo>
                        <a:lnTo>
                          <a:pt x="708" y="52"/>
                        </a:lnTo>
                        <a:lnTo>
                          <a:pt x="702" y="44"/>
                        </a:lnTo>
                        <a:lnTo>
                          <a:pt x="698" y="32"/>
                        </a:lnTo>
                        <a:lnTo>
                          <a:pt x="698" y="22"/>
                        </a:lnTo>
                        <a:lnTo>
                          <a:pt x="701" y="14"/>
                        </a:lnTo>
                        <a:lnTo>
                          <a:pt x="699" y="0"/>
                        </a:lnTo>
                        <a:lnTo>
                          <a:pt x="20" y="0"/>
                        </a:lnTo>
                        <a:close/>
                      </a:path>
                    </a:pathLst>
                  </a:custGeom>
                  <a:solidFill>
                    <a:srgbClr val="FFC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97" name="Freeform 55"/>
                  <p:cNvSpPr>
                    <a:spLocks/>
                  </p:cNvSpPr>
                  <p:nvPr/>
                </p:nvSpPr>
                <p:spPr bwMode="auto">
                  <a:xfrm>
                    <a:off x="1758" y="2773"/>
                    <a:ext cx="44" cy="39"/>
                  </a:xfrm>
                  <a:custGeom>
                    <a:avLst/>
                    <a:gdLst/>
                    <a:ahLst/>
                    <a:cxnLst>
                      <a:cxn ang="0">
                        <a:pos x="5" y="0"/>
                      </a:cxn>
                      <a:cxn ang="0">
                        <a:pos x="10" y="11"/>
                      </a:cxn>
                      <a:cxn ang="0">
                        <a:pos x="19" y="21"/>
                      </a:cxn>
                      <a:cxn ang="0">
                        <a:pos x="35" y="34"/>
                      </a:cxn>
                      <a:cxn ang="0">
                        <a:pos x="53" y="46"/>
                      </a:cxn>
                      <a:cxn ang="0">
                        <a:pos x="72" y="53"/>
                      </a:cxn>
                      <a:cxn ang="0">
                        <a:pos x="89" y="57"/>
                      </a:cxn>
                      <a:cxn ang="0">
                        <a:pos x="82" y="70"/>
                      </a:cxn>
                      <a:cxn ang="0">
                        <a:pos x="59" y="67"/>
                      </a:cxn>
                      <a:cxn ang="0">
                        <a:pos x="35" y="69"/>
                      </a:cxn>
                      <a:cxn ang="0">
                        <a:pos x="19" y="78"/>
                      </a:cxn>
                      <a:cxn ang="0">
                        <a:pos x="22" y="70"/>
                      </a:cxn>
                      <a:cxn ang="0">
                        <a:pos x="21" y="62"/>
                      </a:cxn>
                      <a:cxn ang="0">
                        <a:pos x="16" y="50"/>
                      </a:cxn>
                      <a:cxn ang="0">
                        <a:pos x="9" y="39"/>
                      </a:cxn>
                      <a:cxn ang="0">
                        <a:pos x="2" y="27"/>
                      </a:cxn>
                      <a:cxn ang="0">
                        <a:pos x="0" y="14"/>
                      </a:cxn>
                      <a:cxn ang="0">
                        <a:pos x="5" y="0"/>
                      </a:cxn>
                    </a:cxnLst>
                    <a:rect l="0" t="0" r="r" b="b"/>
                    <a:pathLst>
                      <a:path w="89" h="78">
                        <a:moveTo>
                          <a:pt x="5" y="0"/>
                        </a:moveTo>
                        <a:lnTo>
                          <a:pt x="10" y="11"/>
                        </a:lnTo>
                        <a:lnTo>
                          <a:pt x="19" y="21"/>
                        </a:lnTo>
                        <a:lnTo>
                          <a:pt x="35" y="34"/>
                        </a:lnTo>
                        <a:lnTo>
                          <a:pt x="53" y="46"/>
                        </a:lnTo>
                        <a:lnTo>
                          <a:pt x="72" y="53"/>
                        </a:lnTo>
                        <a:lnTo>
                          <a:pt x="89" y="57"/>
                        </a:lnTo>
                        <a:lnTo>
                          <a:pt x="82" y="70"/>
                        </a:lnTo>
                        <a:lnTo>
                          <a:pt x="59" y="67"/>
                        </a:lnTo>
                        <a:lnTo>
                          <a:pt x="35" y="69"/>
                        </a:lnTo>
                        <a:lnTo>
                          <a:pt x="19" y="78"/>
                        </a:lnTo>
                        <a:lnTo>
                          <a:pt x="22" y="70"/>
                        </a:lnTo>
                        <a:lnTo>
                          <a:pt x="21" y="62"/>
                        </a:lnTo>
                        <a:lnTo>
                          <a:pt x="16" y="50"/>
                        </a:lnTo>
                        <a:lnTo>
                          <a:pt x="9" y="39"/>
                        </a:lnTo>
                        <a:lnTo>
                          <a:pt x="2" y="27"/>
                        </a:lnTo>
                        <a:lnTo>
                          <a:pt x="0" y="14"/>
                        </a:lnTo>
                        <a:lnTo>
                          <a:pt x="5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98" name="Freeform 56"/>
                  <p:cNvSpPr>
                    <a:spLocks/>
                  </p:cNvSpPr>
                  <p:nvPr/>
                </p:nvSpPr>
                <p:spPr bwMode="auto">
                  <a:xfrm>
                    <a:off x="1759" y="2821"/>
                    <a:ext cx="58" cy="33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3" y="0"/>
                      </a:cxn>
                      <a:cxn ang="0">
                        <a:pos x="7" y="8"/>
                      </a:cxn>
                      <a:cxn ang="0">
                        <a:pos x="16" y="12"/>
                      </a:cxn>
                      <a:cxn ang="0">
                        <a:pos x="33" y="19"/>
                      </a:cxn>
                      <a:cxn ang="0">
                        <a:pos x="50" y="24"/>
                      </a:cxn>
                      <a:cxn ang="0">
                        <a:pos x="77" y="30"/>
                      </a:cxn>
                      <a:cxn ang="0">
                        <a:pos x="107" y="35"/>
                      </a:cxn>
                      <a:cxn ang="0">
                        <a:pos x="117" y="62"/>
                      </a:cxn>
                      <a:cxn ang="0">
                        <a:pos x="83" y="54"/>
                      </a:cxn>
                      <a:cxn ang="0">
                        <a:pos x="56" y="51"/>
                      </a:cxn>
                      <a:cxn ang="0">
                        <a:pos x="35" y="55"/>
                      </a:cxn>
                      <a:cxn ang="0">
                        <a:pos x="19" y="65"/>
                      </a:cxn>
                      <a:cxn ang="0">
                        <a:pos x="19" y="57"/>
                      </a:cxn>
                      <a:cxn ang="0">
                        <a:pos x="19" y="49"/>
                      </a:cxn>
                      <a:cxn ang="0">
                        <a:pos x="16" y="41"/>
                      </a:cxn>
                      <a:cxn ang="0">
                        <a:pos x="7" y="28"/>
                      </a:cxn>
                      <a:cxn ang="0">
                        <a:pos x="0" y="18"/>
                      </a:cxn>
                      <a:cxn ang="0">
                        <a:pos x="0" y="8"/>
                      </a:cxn>
                    </a:cxnLst>
                    <a:rect l="0" t="0" r="r" b="b"/>
                    <a:pathLst>
                      <a:path w="117" h="65">
                        <a:moveTo>
                          <a:pt x="0" y="8"/>
                        </a:moveTo>
                        <a:lnTo>
                          <a:pt x="3" y="0"/>
                        </a:lnTo>
                        <a:lnTo>
                          <a:pt x="7" y="8"/>
                        </a:lnTo>
                        <a:lnTo>
                          <a:pt x="16" y="12"/>
                        </a:lnTo>
                        <a:lnTo>
                          <a:pt x="33" y="19"/>
                        </a:lnTo>
                        <a:lnTo>
                          <a:pt x="50" y="24"/>
                        </a:lnTo>
                        <a:lnTo>
                          <a:pt x="77" y="30"/>
                        </a:lnTo>
                        <a:lnTo>
                          <a:pt x="107" y="35"/>
                        </a:lnTo>
                        <a:lnTo>
                          <a:pt x="117" y="62"/>
                        </a:lnTo>
                        <a:lnTo>
                          <a:pt x="83" y="54"/>
                        </a:lnTo>
                        <a:lnTo>
                          <a:pt x="56" y="51"/>
                        </a:lnTo>
                        <a:lnTo>
                          <a:pt x="35" y="55"/>
                        </a:lnTo>
                        <a:lnTo>
                          <a:pt x="19" y="65"/>
                        </a:lnTo>
                        <a:lnTo>
                          <a:pt x="19" y="57"/>
                        </a:lnTo>
                        <a:lnTo>
                          <a:pt x="19" y="49"/>
                        </a:lnTo>
                        <a:lnTo>
                          <a:pt x="16" y="41"/>
                        </a:lnTo>
                        <a:lnTo>
                          <a:pt x="7" y="28"/>
                        </a:lnTo>
                        <a:lnTo>
                          <a:pt x="0" y="18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299" name="Freeform 57"/>
                  <p:cNvSpPr>
                    <a:spLocks/>
                  </p:cNvSpPr>
                  <p:nvPr/>
                </p:nvSpPr>
                <p:spPr bwMode="auto">
                  <a:xfrm>
                    <a:off x="1756" y="2862"/>
                    <a:ext cx="69" cy="41"/>
                  </a:xfrm>
                  <a:custGeom>
                    <a:avLst/>
                    <a:gdLst/>
                    <a:ahLst/>
                    <a:cxnLst>
                      <a:cxn ang="0">
                        <a:pos x="2" y="10"/>
                      </a:cxn>
                      <a:cxn ang="0">
                        <a:pos x="8" y="0"/>
                      </a:cxn>
                      <a:cxn ang="0">
                        <a:pos x="16" y="13"/>
                      </a:cxn>
                      <a:cxn ang="0">
                        <a:pos x="25" y="19"/>
                      </a:cxn>
                      <a:cxn ang="0">
                        <a:pos x="36" y="26"/>
                      </a:cxn>
                      <a:cxn ang="0">
                        <a:pos x="54" y="33"/>
                      </a:cxn>
                      <a:cxn ang="0">
                        <a:pos x="76" y="39"/>
                      </a:cxn>
                      <a:cxn ang="0">
                        <a:pos x="99" y="46"/>
                      </a:cxn>
                      <a:cxn ang="0">
                        <a:pos x="131" y="56"/>
                      </a:cxn>
                      <a:cxn ang="0">
                        <a:pos x="137" y="82"/>
                      </a:cxn>
                      <a:cxn ang="0">
                        <a:pos x="104" y="68"/>
                      </a:cxn>
                      <a:cxn ang="0">
                        <a:pos x="81" y="59"/>
                      </a:cxn>
                      <a:cxn ang="0">
                        <a:pos x="61" y="56"/>
                      </a:cxn>
                      <a:cxn ang="0">
                        <a:pos x="46" y="56"/>
                      </a:cxn>
                      <a:cxn ang="0">
                        <a:pos x="38" y="62"/>
                      </a:cxn>
                      <a:cxn ang="0">
                        <a:pos x="28" y="72"/>
                      </a:cxn>
                      <a:cxn ang="0">
                        <a:pos x="26" y="61"/>
                      </a:cxn>
                      <a:cxn ang="0">
                        <a:pos x="16" y="46"/>
                      </a:cxn>
                      <a:cxn ang="0">
                        <a:pos x="8" y="36"/>
                      </a:cxn>
                      <a:cxn ang="0">
                        <a:pos x="0" y="24"/>
                      </a:cxn>
                      <a:cxn ang="0">
                        <a:pos x="2" y="10"/>
                      </a:cxn>
                    </a:cxnLst>
                    <a:rect l="0" t="0" r="r" b="b"/>
                    <a:pathLst>
                      <a:path w="137" h="82">
                        <a:moveTo>
                          <a:pt x="2" y="10"/>
                        </a:moveTo>
                        <a:lnTo>
                          <a:pt x="8" y="0"/>
                        </a:lnTo>
                        <a:lnTo>
                          <a:pt x="16" y="13"/>
                        </a:lnTo>
                        <a:lnTo>
                          <a:pt x="25" y="19"/>
                        </a:lnTo>
                        <a:lnTo>
                          <a:pt x="36" y="26"/>
                        </a:lnTo>
                        <a:lnTo>
                          <a:pt x="54" y="33"/>
                        </a:lnTo>
                        <a:lnTo>
                          <a:pt x="76" y="39"/>
                        </a:lnTo>
                        <a:lnTo>
                          <a:pt x="99" y="46"/>
                        </a:lnTo>
                        <a:lnTo>
                          <a:pt x="131" y="56"/>
                        </a:lnTo>
                        <a:lnTo>
                          <a:pt x="137" y="82"/>
                        </a:lnTo>
                        <a:lnTo>
                          <a:pt x="104" y="68"/>
                        </a:lnTo>
                        <a:lnTo>
                          <a:pt x="81" y="59"/>
                        </a:lnTo>
                        <a:lnTo>
                          <a:pt x="61" y="56"/>
                        </a:lnTo>
                        <a:lnTo>
                          <a:pt x="46" y="56"/>
                        </a:lnTo>
                        <a:lnTo>
                          <a:pt x="38" y="62"/>
                        </a:lnTo>
                        <a:lnTo>
                          <a:pt x="28" y="72"/>
                        </a:lnTo>
                        <a:lnTo>
                          <a:pt x="26" y="61"/>
                        </a:lnTo>
                        <a:lnTo>
                          <a:pt x="16" y="46"/>
                        </a:lnTo>
                        <a:lnTo>
                          <a:pt x="8" y="36"/>
                        </a:lnTo>
                        <a:lnTo>
                          <a:pt x="0" y="24"/>
                        </a:lnTo>
                        <a:lnTo>
                          <a:pt x="2" y="1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00" name="Freeform 58"/>
                  <p:cNvSpPr>
                    <a:spLocks/>
                  </p:cNvSpPr>
                  <p:nvPr/>
                </p:nvSpPr>
                <p:spPr bwMode="auto">
                  <a:xfrm>
                    <a:off x="1764" y="2906"/>
                    <a:ext cx="82" cy="91"/>
                  </a:xfrm>
                  <a:custGeom>
                    <a:avLst/>
                    <a:gdLst/>
                    <a:ahLst/>
                    <a:cxnLst>
                      <a:cxn ang="0">
                        <a:pos x="1" y="28"/>
                      </a:cxn>
                      <a:cxn ang="0">
                        <a:pos x="0" y="16"/>
                      </a:cxn>
                      <a:cxn ang="0">
                        <a:pos x="0" y="9"/>
                      </a:cxn>
                      <a:cxn ang="0">
                        <a:pos x="6" y="0"/>
                      </a:cxn>
                      <a:cxn ang="0">
                        <a:pos x="18" y="13"/>
                      </a:cxn>
                      <a:cxn ang="0">
                        <a:pos x="37" y="26"/>
                      </a:cxn>
                      <a:cxn ang="0">
                        <a:pos x="56" y="35"/>
                      </a:cxn>
                      <a:cxn ang="0">
                        <a:pos x="83" y="43"/>
                      </a:cxn>
                      <a:cxn ang="0">
                        <a:pos x="122" y="51"/>
                      </a:cxn>
                      <a:cxn ang="0">
                        <a:pos x="130" y="72"/>
                      </a:cxn>
                      <a:cxn ang="0">
                        <a:pos x="110" y="66"/>
                      </a:cxn>
                      <a:cxn ang="0">
                        <a:pos x="89" y="62"/>
                      </a:cxn>
                      <a:cxn ang="0">
                        <a:pos x="79" y="65"/>
                      </a:cxn>
                      <a:cxn ang="0">
                        <a:pos x="76" y="75"/>
                      </a:cxn>
                      <a:cxn ang="0">
                        <a:pos x="82" y="88"/>
                      </a:cxn>
                      <a:cxn ang="0">
                        <a:pos x="90" y="100"/>
                      </a:cxn>
                      <a:cxn ang="0">
                        <a:pos x="107" y="120"/>
                      </a:cxn>
                      <a:cxn ang="0">
                        <a:pos x="130" y="140"/>
                      </a:cxn>
                      <a:cxn ang="0">
                        <a:pos x="163" y="164"/>
                      </a:cxn>
                      <a:cxn ang="0">
                        <a:pos x="163" y="180"/>
                      </a:cxn>
                      <a:cxn ang="0">
                        <a:pos x="149" y="171"/>
                      </a:cxn>
                      <a:cxn ang="0">
                        <a:pos x="130" y="161"/>
                      </a:cxn>
                      <a:cxn ang="0">
                        <a:pos x="104" y="140"/>
                      </a:cxn>
                      <a:cxn ang="0">
                        <a:pos x="82" y="118"/>
                      </a:cxn>
                      <a:cxn ang="0">
                        <a:pos x="63" y="100"/>
                      </a:cxn>
                      <a:cxn ang="0">
                        <a:pos x="44" y="79"/>
                      </a:cxn>
                      <a:cxn ang="0">
                        <a:pos x="28" y="61"/>
                      </a:cxn>
                      <a:cxn ang="0">
                        <a:pos x="11" y="45"/>
                      </a:cxn>
                      <a:cxn ang="0">
                        <a:pos x="1" y="28"/>
                      </a:cxn>
                    </a:cxnLst>
                    <a:rect l="0" t="0" r="r" b="b"/>
                    <a:pathLst>
                      <a:path w="163" h="180">
                        <a:moveTo>
                          <a:pt x="1" y="28"/>
                        </a:moveTo>
                        <a:lnTo>
                          <a:pt x="0" y="16"/>
                        </a:lnTo>
                        <a:lnTo>
                          <a:pt x="0" y="9"/>
                        </a:lnTo>
                        <a:lnTo>
                          <a:pt x="6" y="0"/>
                        </a:lnTo>
                        <a:lnTo>
                          <a:pt x="18" y="13"/>
                        </a:lnTo>
                        <a:lnTo>
                          <a:pt x="37" y="26"/>
                        </a:lnTo>
                        <a:lnTo>
                          <a:pt x="56" y="35"/>
                        </a:lnTo>
                        <a:lnTo>
                          <a:pt x="83" y="43"/>
                        </a:lnTo>
                        <a:lnTo>
                          <a:pt x="122" y="51"/>
                        </a:lnTo>
                        <a:lnTo>
                          <a:pt x="130" y="72"/>
                        </a:lnTo>
                        <a:lnTo>
                          <a:pt x="110" y="66"/>
                        </a:lnTo>
                        <a:lnTo>
                          <a:pt x="89" y="62"/>
                        </a:lnTo>
                        <a:lnTo>
                          <a:pt x="79" y="65"/>
                        </a:lnTo>
                        <a:lnTo>
                          <a:pt x="76" y="75"/>
                        </a:lnTo>
                        <a:lnTo>
                          <a:pt x="82" y="88"/>
                        </a:lnTo>
                        <a:lnTo>
                          <a:pt x="90" y="100"/>
                        </a:lnTo>
                        <a:lnTo>
                          <a:pt x="107" y="120"/>
                        </a:lnTo>
                        <a:lnTo>
                          <a:pt x="130" y="140"/>
                        </a:lnTo>
                        <a:lnTo>
                          <a:pt x="163" y="164"/>
                        </a:lnTo>
                        <a:lnTo>
                          <a:pt x="163" y="180"/>
                        </a:lnTo>
                        <a:lnTo>
                          <a:pt x="149" y="171"/>
                        </a:lnTo>
                        <a:lnTo>
                          <a:pt x="130" y="161"/>
                        </a:lnTo>
                        <a:lnTo>
                          <a:pt x="104" y="140"/>
                        </a:lnTo>
                        <a:lnTo>
                          <a:pt x="82" y="118"/>
                        </a:lnTo>
                        <a:lnTo>
                          <a:pt x="63" y="100"/>
                        </a:lnTo>
                        <a:lnTo>
                          <a:pt x="44" y="79"/>
                        </a:lnTo>
                        <a:lnTo>
                          <a:pt x="28" y="61"/>
                        </a:lnTo>
                        <a:lnTo>
                          <a:pt x="11" y="45"/>
                        </a:lnTo>
                        <a:lnTo>
                          <a:pt x="1" y="28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01" name="Freeform 59"/>
                  <p:cNvSpPr>
                    <a:spLocks/>
                  </p:cNvSpPr>
                  <p:nvPr/>
                </p:nvSpPr>
                <p:spPr bwMode="auto">
                  <a:xfrm>
                    <a:off x="1766" y="2745"/>
                    <a:ext cx="33" cy="2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8" y="8"/>
                      </a:cxn>
                      <a:cxn ang="0">
                        <a:pos x="20" y="17"/>
                      </a:cxn>
                      <a:cxn ang="0">
                        <a:pos x="33" y="26"/>
                      </a:cxn>
                      <a:cxn ang="0">
                        <a:pos x="47" y="35"/>
                      </a:cxn>
                      <a:cxn ang="0">
                        <a:pos x="61" y="42"/>
                      </a:cxn>
                      <a:cxn ang="0">
                        <a:pos x="68" y="48"/>
                      </a:cxn>
                      <a:cxn ang="0">
                        <a:pos x="51" y="54"/>
                      </a:cxn>
                      <a:cxn ang="0">
                        <a:pos x="33" y="48"/>
                      </a:cxn>
                      <a:cxn ang="0">
                        <a:pos x="15" y="41"/>
                      </a:cxn>
                      <a:cxn ang="0">
                        <a:pos x="0" y="33"/>
                      </a:cxn>
                      <a:cxn ang="0">
                        <a:pos x="1" y="26"/>
                      </a:cxn>
                      <a:cxn ang="0">
                        <a:pos x="3" y="1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8" h="54">
                        <a:moveTo>
                          <a:pt x="0" y="0"/>
                        </a:moveTo>
                        <a:lnTo>
                          <a:pt x="8" y="8"/>
                        </a:lnTo>
                        <a:lnTo>
                          <a:pt x="20" y="17"/>
                        </a:lnTo>
                        <a:lnTo>
                          <a:pt x="33" y="26"/>
                        </a:lnTo>
                        <a:lnTo>
                          <a:pt x="47" y="35"/>
                        </a:lnTo>
                        <a:lnTo>
                          <a:pt x="61" y="42"/>
                        </a:lnTo>
                        <a:lnTo>
                          <a:pt x="68" y="48"/>
                        </a:lnTo>
                        <a:lnTo>
                          <a:pt x="51" y="54"/>
                        </a:lnTo>
                        <a:lnTo>
                          <a:pt x="33" y="48"/>
                        </a:lnTo>
                        <a:lnTo>
                          <a:pt x="15" y="41"/>
                        </a:lnTo>
                        <a:lnTo>
                          <a:pt x="0" y="33"/>
                        </a:lnTo>
                        <a:lnTo>
                          <a:pt x="1" y="26"/>
                        </a:lnTo>
                        <a:lnTo>
                          <a:pt x="3" y="1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02" name="Freeform 60"/>
                  <p:cNvSpPr>
                    <a:spLocks/>
                  </p:cNvSpPr>
                  <p:nvPr/>
                </p:nvSpPr>
                <p:spPr bwMode="auto">
                  <a:xfrm>
                    <a:off x="1827" y="2738"/>
                    <a:ext cx="287" cy="270"/>
                  </a:xfrm>
                  <a:custGeom>
                    <a:avLst/>
                    <a:gdLst/>
                    <a:ahLst/>
                    <a:cxnLst>
                      <a:cxn ang="0">
                        <a:pos x="274" y="124"/>
                      </a:cxn>
                      <a:cxn ang="0">
                        <a:pos x="230" y="141"/>
                      </a:cxn>
                      <a:cxn ang="0">
                        <a:pos x="138" y="157"/>
                      </a:cxn>
                      <a:cxn ang="0">
                        <a:pos x="0" y="164"/>
                      </a:cxn>
                      <a:cxn ang="0">
                        <a:pos x="161" y="190"/>
                      </a:cxn>
                      <a:cxn ang="0">
                        <a:pos x="341" y="176"/>
                      </a:cxn>
                      <a:cxn ang="0">
                        <a:pos x="469" y="138"/>
                      </a:cxn>
                      <a:cxn ang="0">
                        <a:pos x="509" y="132"/>
                      </a:cxn>
                      <a:cxn ang="0">
                        <a:pos x="491" y="163"/>
                      </a:cxn>
                      <a:cxn ang="0">
                        <a:pos x="401" y="206"/>
                      </a:cxn>
                      <a:cxn ang="0">
                        <a:pos x="239" y="241"/>
                      </a:cxn>
                      <a:cxn ang="0">
                        <a:pos x="140" y="275"/>
                      </a:cxn>
                      <a:cxn ang="0">
                        <a:pos x="323" y="271"/>
                      </a:cxn>
                      <a:cxn ang="0">
                        <a:pos x="445" y="241"/>
                      </a:cxn>
                      <a:cxn ang="0">
                        <a:pos x="518" y="216"/>
                      </a:cxn>
                      <a:cxn ang="0">
                        <a:pos x="519" y="233"/>
                      </a:cxn>
                      <a:cxn ang="0">
                        <a:pos x="458" y="277"/>
                      </a:cxn>
                      <a:cxn ang="0">
                        <a:pos x="345" y="319"/>
                      </a:cxn>
                      <a:cxn ang="0">
                        <a:pos x="187" y="347"/>
                      </a:cxn>
                      <a:cxn ang="0">
                        <a:pos x="240" y="365"/>
                      </a:cxn>
                      <a:cxn ang="0">
                        <a:pos x="378" y="359"/>
                      </a:cxn>
                      <a:cxn ang="0">
                        <a:pos x="494" y="323"/>
                      </a:cxn>
                      <a:cxn ang="0">
                        <a:pos x="504" y="336"/>
                      </a:cxn>
                      <a:cxn ang="0">
                        <a:pos x="471" y="371"/>
                      </a:cxn>
                      <a:cxn ang="0">
                        <a:pos x="385" y="408"/>
                      </a:cxn>
                      <a:cxn ang="0">
                        <a:pos x="283" y="424"/>
                      </a:cxn>
                      <a:cxn ang="0">
                        <a:pos x="130" y="427"/>
                      </a:cxn>
                      <a:cxn ang="0">
                        <a:pos x="237" y="453"/>
                      </a:cxn>
                      <a:cxn ang="0">
                        <a:pos x="335" y="454"/>
                      </a:cxn>
                      <a:cxn ang="0">
                        <a:pos x="425" y="439"/>
                      </a:cxn>
                      <a:cxn ang="0">
                        <a:pos x="462" y="442"/>
                      </a:cxn>
                      <a:cxn ang="0">
                        <a:pos x="441" y="467"/>
                      </a:cxn>
                      <a:cxn ang="0">
                        <a:pos x="389" y="487"/>
                      </a:cxn>
                      <a:cxn ang="0">
                        <a:pos x="199" y="507"/>
                      </a:cxn>
                      <a:cxn ang="0">
                        <a:pos x="356" y="518"/>
                      </a:cxn>
                      <a:cxn ang="0">
                        <a:pos x="366" y="537"/>
                      </a:cxn>
                      <a:cxn ang="0">
                        <a:pos x="426" y="519"/>
                      </a:cxn>
                      <a:cxn ang="0">
                        <a:pos x="469" y="486"/>
                      </a:cxn>
                      <a:cxn ang="0">
                        <a:pos x="557" y="354"/>
                      </a:cxn>
                      <a:cxn ang="0">
                        <a:pos x="561" y="328"/>
                      </a:cxn>
                      <a:cxn ang="0">
                        <a:pos x="549" y="302"/>
                      </a:cxn>
                      <a:cxn ang="0">
                        <a:pos x="560" y="277"/>
                      </a:cxn>
                      <a:cxn ang="0">
                        <a:pos x="575" y="252"/>
                      </a:cxn>
                      <a:cxn ang="0">
                        <a:pos x="565" y="224"/>
                      </a:cxn>
                      <a:cxn ang="0">
                        <a:pos x="552" y="200"/>
                      </a:cxn>
                      <a:cxn ang="0">
                        <a:pos x="568" y="173"/>
                      </a:cxn>
                      <a:cxn ang="0">
                        <a:pos x="567" y="140"/>
                      </a:cxn>
                      <a:cxn ang="0">
                        <a:pos x="554" y="115"/>
                      </a:cxn>
                      <a:cxn ang="0">
                        <a:pos x="565" y="89"/>
                      </a:cxn>
                      <a:cxn ang="0">
                        <a:pos x="575" y="62"/>
                      </a:cxn>
                      <a:cxn ang="0">
                        <a:pos x="561" y="38"/>
                      </a:cxn>
                      <a:cxn ang="0">
                        <a:pos x="498" y="39"/>
                      </a:cxn>
                      <a:cxn ang="0">
                        <a:pos x="373" y="82"/>
                      </a:cxn>
                      <a:cxn ang="0">
                        <a:pos x="231" y="105"/>
                      </a:cxn>
                    </a:cxnLst>
                    <a:rect l="0" t="0" r="r" b="b"/>
                    <a:pathLst>
                      <a:path w="575" h="539">
                        <a:moveTo>
                          <a:pt x="231" y="105"/>
                        </a:moveTo>
                        <a:lnTo>
                          <a:pt x="147" y="111"/>
                        </a:lnTo>
                        <a:lnTo>
                          <a:pt x="274" y="124"/>
                        </a:lnTo>
                        <a:lnTo>
                          <a:pt x="266" y="130"/>
                        </a:lnTo>
                        <a:lnTo>
                          <a:pt x="250" y="135"/>
                        </a:lnTo>
                        <a:lnTo>
                          <a:pt x="230" y="141"/>
                        </a:lnTo>
                        <a:lnTo>
                          <a:pt x="203" y="148"/>
                        </a:lnTo>
                        <a:lnTo>
                          <a:pt x="174" y="154"/>
                        </a:lnTo>
                        <a:lnTo>
                          <a:pt x="138" y="157"/>
                        </a:lnTo>
                        <a:lnTo>
                          <a:pt x="94" y="161"/>
                        </a:lnTo>
                        <a:lnTo>
                          <a:pt x="48" y="164"/>
                        </a:lnTo>
                        <a:lnTo>
                          <a:pt x="0" y="164"/>
                        </a:lnTo>
                        <a:lnTo>
                          <a:pt x="75" y="181"/>
                        </a:lnTo>
                        <a:lnTo>
                          <a:pt x="121" y="190"/>
                        </a:lnTo>
                        <a:lnTo>
                          <a:pt x="161" y="190"/>
                        </a:lnTo>
                        <a:lnTo>
                          <a:pt x="210" y="190"/>
                        </a:lnTo>
                        <a:lnTo>
                          <a:pt x="282" y="184"/>
                        </a:lnTo>
                        <a:lnTo>
                          <a:pt x="341" y="176"/>
                        </a:lnTo>
                        <a:lnTo>
                          <a:pt x="392" y="164"/>
                        </a:lnTo>
                        <a:lnTo>
                          <a:pt x="445" y="147"/>
                        </a:lnTo>
                        <a:lnTo>
                          <a:pt x="469" y="138"/>
                        </a:lnTo>
                        <a:lnTo>
                          <a:pt x="491" y="131"/>
                        </a:lnTo>
                        <a:lnTo>
                          <a:pt x="502" y="128"/>
                        </a:lnTo>
                        <a:lnTo>
                          <a:pt x="509" y="132"/>
                        </a:lnTo>
                        <a:lnTo>
                          <a:pt x="509" y="141"/>
                        </a:lnTo>
                        <a:lnTo>
                          <a:pt x="504" y="151"/>
                        </a:lnTo>
                        <a:lnTo>
                          <a:pt x="491" y="163"/>
                        </a:lnTo>
                        <a:lnTo>
                          <a:pt x="469" y="177"/>
                        </a:lnTo>
                        <a:lnTo>
                          <a:pt x="438" y="190"/>
                        </a:lnTo>
                        <a:lnTo>
                          <a:pt x="401" y="206"/>
                        </a:lnTo>
                        <a:lnTo>
                          <a:pt x="352" y="220"/>
                        </a:lnTo>
                        <a:lnTo>
                          <a:pt x="295" y="232"/>
                        </a:lnTo>
                        <a:lnTo>
                          <a:pt x="239" y="241"/>
                        </a:lnTo>
                        <a:lnTo>
                          <a:pt x="180" y="250"/>
                        </a:lnTo>
                        <a:lnTo>
                          <a:pt x="75" y="260"/>
                        </a:lnTo>
                        <a:lnTo>
                          <a:pt x="140" y="275"/>
                        </a:lnTo>
                        <a:lnTo>
                          <a:pt x="191" y="282"/>
                        </a:lnTo>
                        <a:lnTo>
                          <a:pt x="256" y="280"/>
                        </a:lnTo>
                        <a:lnTo>
                          <a:pt x="323" y="271"/>
                        </a:lnTo>
                        <a:lnTo>
                          <a:pt x="372" y="260"/>
                        </a:lnTo>
                        <a:lnTo>
                          <a:pt x="412" y="250"/>
                        </a:lnTo>
                        <a:lnTo>
                          <a:pt x="445" y="241"/>
                        </a:lnTo>
                        <a:lnTo>
                          <a:pt x="479" y="229"/>
                        </a:lnTo>
                        <a:lnTo>
                          <a:pt x="505" y="219"/>
                        </a:lnTo>
                        <a:lnTo>
                          <a:pt x="518" y="216"/>
                        </a:lnTo>
                        <a:lnTo>
                          <a:pt x="525" y="216"/>
                        </a:lnTo>
                        <a:lnTo>
                          <a:pt x="524" y="224"/>
                        </a:lnTo>
                        <a:lnTo>
                          <a:pt x="519" y="233"/>
                        </a:lnTo>
                        <a:lnTo>
                          <a:pt x="509" y="246"/>
                        </a:lnTo>
                        <a:lnTo>
                          <a:pt x="485" y="262"/>
                        </a:lnTo>
                        <a:lnTo>
                          <a:pt x="458" y="277"/>
                        </a:lnTo>
                        <a:lnTo>
                          <a:pt x="429" y="290"/>
                        </a:lnTo>
                        <a:lnTo>
                          <a:pt x="390" y="305"/>
                        </a:lnTo>
                        <a:lnTo>
                          <a:pt x="345" y="319"/>
                        </a:lnTo>
                        <a:lnTo>
                          <a:pt x="277" y="333"/>
                        </a:lnTo>
                        <a:lnTo>
                          <a:pt x="231" y="342"/>
                        </a:lnTo>
                        <a:lnTo>
                          <a:pt x="187" y="347"/>
                        </a:lnTo>
                        <a:lnTo>
                          <a:pt x="121" y="351"/>
                        </a:lnTo>
                        <a:lnTo>
                          <a:pt x="188" y="361"/>
                        </a:lnTo>
                        <a:lnTo>
                          <a:pt x="240" y="365"/>
                        </a:lnTo>
                        <a:lnTo>
                          <a:pt x="283" y="366"/>
                        </a:lnTo>
                        <a:lnTo>
                          <a:pt x="332" y="365"/>
                        </a:lnTo>
                        <a:lnTo>
                          <a:pt x="378" y="359"/>
                        </a:lnTo>
                        <a:lnTo>
                          <a:pt x="416" y="349"/>
                        </a:lnTo>
                        <a:lnTo>
                          <a:pt x="446" y="339"/>
                        </a:lnTo>
                        <a:lnTo>
                          <a:pt x="494" y="323"/>
                        </a:lnTo>
                        <a:lnTo>
                          <a:pt x="500" y="323"/>
                        </a:lnTo>
                        <a:lnTo>
                          <a:pt x="505" y="326"/>
                        </a:lnTo>
                        <a:lnTo>
                          <a:pt x="504" y="336"/>
                        </a:lnTo>
                        <a:lnTo>
                          <a:pt x="498" y="347"/>
                        </a:lnTo>
                        <a:lnTo>
                          <a:pt x="487" y="359"/>
                        </a:lnTo>
                        <a:lnTo>
                          <a:pt x="471" y="371"/>
                        </a:lnTo>
                        <a:lnTo>
                          <a:pt x="442" y="385"/>
                        </a:lnTo>
                        <a:lnTo>
                          <a:pt x="412" y="398"/>
                        </a:lnTo>
                        <a:lnTo>
                          <a:pt x="385" y="408"/>
                        </a:lnTo>
                        <a:lnTo>
                          <a:pt x="352" y="415"/>
                        </a:lnTo>
                        <a:lnTo>
                          <a:pt x="322" y="420"/>
                        </a:lnTo>
                        <a:lnTo>
                          <a:pt x="283" y="424"/>
                        </a:lnTo>
                        <a:lnTo>
                          <a:pt x="240" y="426"/>
                        </a:lnTo>
                        <a:lnTo>
                          <a:pt x="197" y="427"/>
                        </a:lnTo>
                        <a:lnTo>
                          <a:pt x="130" y="427"/>
                        </a:lnTo>
                        <a:lnTo>
                          <a:pt x="166" y="439"/>
                        </a:lnTo>
                        <a:lnTo>
                          <a:pt x="199" y="448"/>
                        </a:lnTo>
                        <a:lnTo>
                          <a:pt x="237" y="453"/>
                        </a:lnTo>
                        <a:lnTo>
                          <a:pt x="269" y="454"/>
                        </a:lnTo>
                        <a:lnTo>
                          <a:pt x="302" y="456"/>
                        </a:lnTo>
                        <a:lnTo>
                          <a:pt x="335" y="454"/>
                        </a:lnTo>
                        <a:lnTo>
                          <a:pt x="363" y="453"/>
                        </a:lnTo>
                        <a:lnTo>
                          <a:pt x="389" y="448"/>
                        </a:lnTo>
                        <a:lnTo>
                          <a:pt x="425" y="439"/>
                        </a:lnTo>
                        <a:lnTo>
                          <a:pt x="451" y="433"/>
                        </a:lnTo>
                        <a:lnTo>
                          <a:pt x="461" y="434"/>
                        </a:lnTo>
                        <a:lnTo>
                          <a:pt x="462" y="442"/>
                        </a:lnTo>
                        <a:lnTo>
                          <a:pt x="459" y="450"/>
                        </a:lnTo>
                        <a:lnTo>
                          <a:pt x="452" y="458"/>
                        </a:lnTo>
                        <a:lnTo>
                          <a:pt x="441" y="467"/>
                        </a:lnTo>
                        <a:lnTo>
                          <a:pt x="428" y="473"/>
                        </a:lnTo>
                        <a:lnTo>
                          <a:pt x="412" y="480"/>
                        </a:lnTo>
                        <a:lnTo>
                          <a:pt x="389" y="487"/>
                        </a:lnTo>
                        <a:lnTo>
                          <a:pt x="339" y="494"/>
                        </a:lnTo>
                        <a:lnTo>
                          <a:pt x="292" y="500"/>
                        </a:lnTo>
                        <a:lnTo>
                          <a:pt x="199" y="507"/>
                        </a:lnTo>
                        <a:lnTo>
                          <a:pt x="320" y="513"/>
                        </a:lnTo>
                        <a:lnTo>
                          <a:pt x="345" y="513"/>
                        </a:lnTo>
                        <a:lnTo>
                          <a:pt x="356" y="518"/>
                        </a:lnTo>
                        <a:lnTo>
                          <a:pt x="362" y="524"/>
                        </a:lnTo>
                        <a:lnTo>
                          <a:pt x="360" y="533"/>
                        </a:lnTo>
                        <a:lnTo>
                          <a:pt x="366" y="537"/>
                        </a:lnTo>
                        <a:lnTo>
                          <a:pt x="381" y="539"/>
                        </a:lnTo>
                        <a:lnTo>
                          <a:pt x="405" y="530"/>
                        </a:lnTo>
                        <a:lnTo>
                          <a:pt x="426" y="519"/>
                        </a:lnTo>
                        <a:lnTo>
                          <a:pt x="442" y="509"/>
                        </a:lnTo>
                        <a:lnTo>
                          <a:pt x="455" y="500"/>
                        </a:lnTo>
                        <a:lnTo>
                          <a:pt x="469" y="486"/>
                        </a:lnTo>
                        <a:lnTo>
                          <a:pt x="512" y="428"/>
                        </a:lnTo>
                        <a:lnTo>
                          <a:pt x="544" y="379"/>
                        </a:lnTo>
                        <a:lnTo>
                          <a:pt x="557" y="354"/>
                        </a:lnTo>
                        <a:lnTo>
                          <a:pt x="560" y="344"/>
                        </a:lnTo>
                        <a:lnTo>
                          <a:pt x="561" y="336"/>
                        </a:lnTo>
                        <a:lnTo>
                          <a:pt x="561" y="328"/>
                        </a:lnTo>
                        <a:lnTo>
                          <a:pt x="555" y="318"/>
                        </a:lnTo>
                        <a:lnTo>
                          <a:pt x="551" y="311"/>
                        </a:lnTo>
                        <a:lnTo>
                          <a:pt x="549" y="302"/>
                        </a:lnTo>
                        <a:lnTo>
                          <a:pt x="551" y="292"/>
                        </a:lnTo>
                        <a:lnTo>
                          <a:pt x="555" y="285"/>
                        </a:lnTo>
                        <a:lnTo>
                          <a:pt x="560" y="277"/>
                        </a:lnTo>
                        <a:lnTo>
                          <a:pt x="565" y="269"/>
                        </a:lnTo>
                        <a:lnTo>
                          <a:pt x="571" y="260"/>
                        </a:lnTo>
                        <a:lnTo>
                          <a:pt x="575" y="252"/>
                        </a:lnTo>
                        <a:lnTo>
                          <a:pt x="574" y="241"/>
                        </a:lnTo>
                        <a:lnTo>
                          <a:pt x="570" y="232"/>
                        </a:lnTo>
                        <a:lnTo>
                          <a:pt x="565" y="224"/>
                        </a:lnTo>
                        <a:lnTo>
                          <a:pt x="560" y="217"/>
                        </a:lnTo>
                        <a:lnTo>
                          <a:pt x="554" y="209"/>
                        </a:lnTo>
                        <a:lnTo>
                          <a:pt x="552" y="200"/>
                        </a:lnTo>
                        <a:lnTo>
                          <a:pt x="554" y="192"/>
                        </a:lnTo>
                        <a:lnTo>
                          <a:pt x="561" y="181"/>
                        </a:lnTo>
                        <a:lnTo>
                          <a:pt x="568" y="173"/>
                        </a:lnTo>
                        <a:lnTo>
                          <a:pt x="571" y="164"/>
                        </a:lnTo>
                        <a:lnTo>
                          <a:pt x="571" y="151"/>
                        </a:lnTo>
                        <a:lnTo>
                          <a:pt x="567" y="140"/>
                        </a:lnTo>
                        <a:lnTo>
                          <a:pt x="560" y="131"/>
                        </a:lnTo>
                        <a:lnTo>
                          <a:pt x="557" y="125"/>
                        </a:lnTo>
                        <a:lnTo>
                          <a:pt x="554" y="115"/>
                        </a:lnTo>
                        <a:lnTo>
                          <a:pt x="555" y="104"/>
                        </a:lnTo>
                        <a:lnTo>
                          <a:pt x="561" y="95"/>
                        </a:lnTo>
                        <a:lnTo>
                          <a:pt x="565" y="89"/>
                        </a:lnTo>
                        <a:lnTo>
                          <a:pt x="571" y="82"/>
                        </a:lnTo>
                        <a:lnTo>
                          <a:pt x="574" y="73"/>
                        </a:lnTo>
                        <a:lnTo>
                          <a:pt x="575" y="62"/>
                        </a:lnTo>
                        <a:lnTo>
                          <a:pt x="573" y="56"/>
                        </a:lnTo>
                        <a:lnTo>
                          <a:pt x="567" y="46"/>
                        </a:lnTo>
                        <a:lnTo>
                          <a:pt x="561" y="38"/>
                        </a:lnTo>
                        <a:lnTo>
                          <a:pt x="557" y="26"/>
                        </a:lnTo>
                        <a:lnTo>
                          <a:pt x="557" y="0"/>
                        </a:lnTo>
                        <a:lnTo>
                          <a:pt x="498" y="39"/>
                        </a:lnTo>
                        <a:lnTo>
                          <a:pt x="462" y="54"/>
                        </a:lnTo>
                        <a:lnTo>
                          <a:pt x="421" y="67"/>
                        </a:lnTo>
                        <a:lnTo>
                          <a:pt x="373" y="82"/>
                        </a:lnTo>
                        <a:lnTo>
                          <a:pt x="330" y="91"/>
                        </a:lnTo>
                        <a:lnTo>
                          <a:pt x="287" y="98"/>
                        </a:lnTo>
                        <a:lnTo>
                          <a:pt x="231" y="105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grpSp>
            <p:nvGrpSpPr>
              <p:cNvPr id="289" name="Group 61"/>
              <p:cNvGrpSpPr>
                <a:grpSpLocks/>
              </p:cNvGrpSpPr>
              <p:nvPr/>
            </p:nvGrpSpPr>
            <p:grpSpPr bwMode="auto">
              <a:xfrm>
                <a:off x="1995" y="2781"/>
                <a:ext cx="85" cy="171"/>
                <a:chOff x="1995" y="2781"/>
                <a:chExt cx="85" cy="171"/>
              </a:xfrm>
            </p:grpSpPr>
            <p:sp>
              <p:nvSpPr>
                <p:cNvPr id="290" name="Freeform 62"/>
                <p:cNvSpPr>
                  <a:spLocks/>
                </p:cNvSpPr>
                <p:nvPr/>
              </p:nvSpPr>
              <p:spPr bwMode="auto">
                <a:xfrm>
                  <a:off x="2011" y="2827"/>
                  <a:ext cx="66" cy="27"/>
                </a:xfrm>
                <a:custGeom>
                  <a:avLst/>
                  <a:gdLst/>
                  <a:ahLst/>
                  <a:cxnLst>
                    <a:cxn ang="0">
                      <a:pos x="131" y="10"/>
                    </a:cxn>
                    <a:cxn ang="0">
                      <a:pos x="119" y="0"/>
                    </a:cxn>
                    <a:cxn ang="0">
                      <a:pos x="79" y="21"/>
                    </a:cxn>
                    <a:cxn ang="0">
                      <a:pos x="39" y="35"/>
                    </a:cxn>
                    <a:cxn ang="0">
                      <a:pos x="0" y="46"/>
                    </a:cxn>
                    <a:cxn ang="0">
                      <a:pos x="7" y="54"/>
                    </a:cxn>
                    <a:cxn ang="0">
                      <a:pos x="34" y="54"/>
                    </a:cxn>
                    <a:cxn ang="0">
                      <a:pos x="70" y="47"/>
                    </a:cxn>
                    <a:cxn ang="0">
                      <a:pos x="103" y="31"/>
                    </a:cxn>
                    <a:cxn ang="0">
                      <a:pos x="131" y="10"/>
                    </a:cxn>
                  </a:cxnLst>
                  <a:rect l="0" t="0" r="r" b="b"/>
                  <a:pathLst>
                    <a:path w="131" h="54">
                      <a:moveTo>
                        <a:pt x="131" y="10"/>
                      </a:moveTo>
                      <a:lnTo>
                        <a:pt x="119" y="0"/>
                      </a:lnTo>
                      <a:lnTo>
                        <a:pt x="79" y="21"/>
                      </a:lnTo>
                      <a:lnTo>
                        <a:pt x="39" y="35"/>
                      </a:lnTo>
                      <a:lnTo>
                        <a:pt x="0" y="46"/>
                      </a:lnTo>
                      <a:lnTo>
                        <a:pt x="7" y="54"/>
                      </a:lnTo>
                      <a:lnTo>
                        <a:pt x="34" y="54"/>
                      </a:lnTo>
                      <a:lnTo>
                        <a:pt x="70" y="47"/>
                      </a:lnTo>
                      <a:lnTo>
                        <a:pt x="103" y="31"/>
                      </a:lnTo>
                      <a:lnTo>
                        <a:pt x="131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91" name="Freeform 63"/>
                <p:cNvSpPr>
                  <a:spLocks/>
                </p:cNvSpPr>
                <p:nvPr/>
              </p:nvSpPr>
              <p:spPr bwMode="auto">
                <a:xfrm>
                  <a:off x="2023" y="2870"/>
                  <a:ext cx="57" cy="31"/>
                </a:xfrm>
                <a:custGeom>
                  <a:avLst/>
                  <a:gdLst/>
                  <a:ahLst/>
                  <a:cxnLst>
                    <a:cxn ang="0">
                      <a:pos x="115" y="12"/>
                    </a:cxn>
                    <a:cxn ang="0">
                      <a:pos x="108" y="0"/>
                    </a:cxn>
                    <a:cxn ang="0">
                      <a:pos x="69" y="27"/>
                    </a:cxn>
                    <a:cxn ang="0">
                      <a:pos x="39" y="40"/>
                    </a:cxn>
                    <a:cxn ang="0">
                      <a:pos x="0" y="52"/>
                    </a:cxn>
                    <a:cxn ang="0">
                      <a:pos x="8" y="62"/>
                    </a:cxn>
                    <a:cxn ang="0">
                      <a:pos x="33" y="62"/>
                    </a:cxn>
                    <a:cxn ang="0">
                      <a:pos x="58" y="55"/>
                    </a:cxn>
                    <a:cxn ang="0">
                      <a:pos x="88" y="36"/>
                    </a:cxn>
                    <a:cxn ang="0">
                      <a:pos x="115" y="12"/>
                    </a:cxn>
                  </a:cxnLst>
                  <a:rect l="0" t="0" r="r" b="b"/>
                  <a:pathLst>
                    <a:path w="115" h="62">
                      <a:moveTo>
                        <a:pt x="115" y="12"/>
                      </a:moveTo>
                      <a:lnTo>
                        <a:pt x="108" y="0"/>
                      </a:lnTo>
                      <a:lnTo>
                        <a:pt x="69" y="27"/>
                      </a:lnTo>
                      <a:lnTo>
                        <a:pt x="39" y="40"/>
                      </a:lnTo>
                      <a:lnTo>
                        <a:pt x="0" y="52"/>
                      </a:lnTo>
                      <a:lnTo>
                        <a:pt x="8" y="62"/>
                      </a:lnTo>
                      <a:lnTo>
                        <a:pt x="33" y="62"/>
                      </a:lnTo>
                      <a:lnTo>
                        <a:pt x="58" y="55"/>
                      </a:lnTo>
                      <a:lnTo>
                        <a:pt x="88" y="36"/>
                      </a:lnTo>
                      <a:lnTo>
                        <a:pt x="115" y="12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92" name="Freeform 64"/>
                <p:cNvSpPr>
                  <a:spLocks/>
                </p:cNvSpPr>
                <p:nvPr/>
              </p:nvSpPr>
              <p:spPr bwMode="auto">
                <a:xfrm>
                  <a:off x="2019" y="2921"/>
                  <a:ext cx="59" cy="31"/>
                </a:xfrm>
                <a:custGeom>
                  <a:avLst/>
                  <a:gdLst/>
                  <a:ahLst/>
                  <a:cxnLst>
                    <a:cxn ang="0">
                      <a:pos x="116" y="9"/>
                    </a:cxn>
                    <a:cxn ang="0">
                      <a:pos x="108" y="0"/>
                    </a:cxn>
                    <a:cxn ang="0">
                      <a:pos x="72" y="24"/>
                    </a:cxn>
                    <a:cxn ang="0">
                      <a:pos x="39" y="39"/>
                    </a:cxn>
                    <a:cxn ang="0">
                      <a:pos x="0" y="49"/>
                    </a:cxn>
                    <a:cxn ang="0">
                      <a:pos x="7" y="60"/>
                    </a:cxn>
                    <a:cxn ang="0">
                      <a:pos x="32" y="58"/>
                    </a:cxn>
                    <a:cxn ang="0">
                      <a:pos x="63" y="51"/>
                    </a:cxn>
                    <a:cxn ang="0">
                      <a:pos x="95" y="31"/>
                    </a:cxn>
                    <a:cxn ang="0">
                      <a:pos x="116" y="9"/>
                    </a:cxn>
                  </a:cxnLst>
                  <a:rect l="0" t="0" r="r" b="b"/>
                  <a:pathLst>
                    <a:path w="116" h="60">
                      <a:moveTo>
                        <a:pt x="116" y="9"/>
                      </a:moveTo>
                      <a:lnTo>
                        <a:pt x="108" y="0"/>
                      </a:lnTo>
                      <a:lnTo>
                        <a:pt x="72" y="24"/>
                      </a:lnTo>
                      <a:lnTo>
                        <a:pt x="39" y="39"/>
                      </a:lnTo>
                      <a:lnTo>
                        <a:pt x="0" y="49"/>
                      </a:lnTo>
                      <a:lnTo>
                        <a:pt x="7" y="60"/>
                      </a:lnTo>
                      <a:lnTo>
                        <a:pt x="32" y="58"/>
                      </a:lnTo>
                      <a:lnTo>
                        <a:pt x="63" y="51"/>
                      </a:lnTo>
                      <a:lnTo>
                        <a:pt x="95" y="31"/>
                      </a:lnTo>
                      <a:lnTo>
                        <a:pt x="116" y="9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93" name="Freeform 65"/>
                <p:cNvSpPr>
                  <a:spLocks/>
                </p:cNvSpPr>
                <p:nvPr/>
              </p:nvSpPr>
              <p:spPr bwMode="auto">
                <a:xfrm>
                  <a:off x="1995" y="2781"/>
                  <a:ext cx="67" cy="27"/>
                </a:xfrm>
                <a:custGeom>
                  <a:avLst/>
                  <a:gdLst/>
                  <a:ahLst/>
                  <a:cxnLst>
                    <a:cxn ang="0">
                      <a:pos x="135" y="10"/>
                    </a:cxn>
                    <a:cxn ang="0">
                      <a:pos x="121" y="0"/>
                    </a:cxn>
                    <a:cxn ang="0">
                      <a:pos x="76" y="20"/>
                    </a:cxn>
                    <a:cxn ang="0">
                      <a:pos x="39" y="33"/>
                    </a:cxn>
                    <a:cxn ang="0">
                      <a:pos x="0" y="43"/>
                    </a:cxn>
                    <a:cxn ang="0">
                      <a:pos x="9" y="53"/>
                    </a:cxn>
                    <a:cxn ang="0">
                      <a:pos x="33" y="52"/>
                    </a:cxn>
                    <a:cxn ang="0">
                      <a:pos x="65" y="45"/>
                    </a:cxn>
                    <a:cxn ang="0">
                      <a:pos x="100" y="32"/>
                    </a:cxn>
                    <a:cxn ang="0">
                      <a:pos x="135" y="10"/>
                    </a:cxn>
                  </a:cxnLst>
                  <a:rect l="0" t="0" r="r" b="b"/>
                  <a:pathLst>
                    <a:path w="135" h="53">
                      <a:moveTo>
                        <a:pt x="135" y="10"/>
                      </a:moveTo>
                      <a:lnTo>
                        <a:pt x="121" y="0"/>
                      </a:lnTo>
                      <a:lnTo>
                        <a:pt x="76" y="20"/>
                      </a:lnTo>
                      <a:lnTo>
                        <a:pt x="39" y="33"/>
                      </a:lnTo>
                      <a:lnTo>
                        <a:pt x="0" y="43"/>
                      </a:lnTo>
                      <a:lnTo>
                        <a:pt x="9" y="53"/>
                      </a:lnTo>
                      <a:lnTo>
                        <a:pt x="33" y="52"/>
                      </a:lnTo>
                      <a:lnTo>
                        <a:pt x="65" y="45"/>
                      </a:lnTo>
                      <a:lnTo>
                        <a:pt x="100" y="32"/>
                      </a:lnTo>
                      <a:lnTo>
                        <a:pt x="135" y="10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305" name="Freeform 66"/>
            <p:cNvSpPr>
              <a:spLocks/>
            </p:cNvSpPr>
            <p:nvPr/>
          </p:nvSpPr>
          <p:spPr bwMode="auto">
            <a:xfrm>
              <a:off x="4286248" y="2643182"/>
              <a:ext cx="1049921" cy="1520075"/>
            </a:xfrm>
            <a:custGeom>
              <a:avLst/>
              <a:gdLst/>
              <a:ahLst/>
              <a:cxnLst>
                <a:cxn ang="0">
                  <a:pos x="1134" y="2195"/>
                </a:cxn>
                <a:cxn ang="0">
                  <a:pos x="1148" y="2177"/>
                </a:cxn>
                <a:cxn ang="0">
                  <a:pos x="1154" y="2162"/>
                </a:cxn>
                <a:cxn ang="0">
                  <a:pos x="1165" y="2109"/>
                </a:cxn>
                <a:cxn ang="0">
                  <a:pos x="1226" y="1743"/>
                </a:cxn>
                <a:cxn ang="0">
                  <a:pos x="1270" y="1612"/>
                </a:cxn>
                <a:cxn ang="0">
                  <a:pos x="1312" y="1519"/>
                </a:cxn>
                <a:cxn ang="0">
                  <a:pos x="1391" y="1381"/>
                </a:cxn>
                <a:cxn ang="0">
                  <a:pos x="1474" y="1243"/>
                </a:cxn>
                <a:cxn ang="0">
                  <a:pos x="1532" y="1117"/>
                </a:cxn>
                <a:cxn ang="0">
                  <a:pos x="1565" y="990"/>
                </a:cxn>
                <a:cxn ang="0">
                  <a:pos x="1584" y="830"/>
                </a:cxn>
                <a:cxn ang="0">
                  <a:pos x="1572" y="683"/>
                </a:cxn>
                <a:cxn ang="0">
                  <a:pos x="1538" y="542"/>
                </a:cxn>
                <a:cxn ang="0">
                  <a:pos x="1481" y="413"/>
                </a:cxn>
                <a:cxn ang="0">
                  <a:pos x="1385" y="277"/>
                </a:cxn>
                <a:cxn ang="0">
                  <a:pos x="1283" y="182"/>
                </a:cxn>
                <a:cxn ang="0">
                  <a:pos x="1154" y="93"/>
                </a:cxn>
                <a:cxn ang="0">
                  <a:pos x="1002" y="31"/>
                </a:cxn>
                <a:cxn ang="0">
                  <a:pos x="875" y="4"/>
                </a:cxn>
                <a:cxn ang="0">
                  <a:pos x="734" y="0"/>
                </a:cxn>
                <a:cxn ang="0">
                  <a:pos x="613" y="22"/>
                </a:cxn>
                <a:cxn ang="0">
                  <a:pos x="494" y="61"/>
                </a:cxn>
                <a:cxn ang="0">
                  <a:pos x="393" y="113"/>
                </a:cxn>
                <a:cxn ang="0">
                  <a:pos x="286" y="189"/>
                </a:cxn>
                <a:cxn ang="0">
                  <a:pos x="190" y="281"/>
                </a:cxn>
                <a:cxn ang="0">
                  <a:pos x="110" y="387"/>
                </a:cxn>
                <a:cxn ang="0">
                  <a:pos x="41" y="535"/>
                </a:cxn>
                <a:cxn ang="0">
                  <a:pos x="5" y="687"/>
                </a:cxn>
                <a:cxn ang="0">
                  <a:pos x="0" y="822"/>
                </a:cxn>
                <a:cxn ang="0">
                  <a:pos x="10" y="969"/>
                </a:cxn>
                <a:cxn ang="0">
                  <a:pos x="48" y="1115"/>
                </a:cxn>
                <a:cxn ang="0">
                  <a:pos x="113" y="1253"/>
                </a:cxn>
                <a:cxn ang="0">
                  <a:pos x="188" y="1384"/>
                </a:cxn>
                <a:cxn ang="0">
                  <a:pos x="290" y="1569"/>
                </a:cxn>
                <a:cxn ang="0">
                  <a:pos x="336" y="1672"/>
                </a:cxn>
                <a:cxn ang="0">
                  <a:pos x="368" y="1792"/>
                </a:cxn>
                <a:cxn ang="0">
                  <a:pos x="393" y="1960"/>
                </a:cxn>
                <a:cxn ang="0">
                  <a:pos x="412" y="2105"/>
                </a:cxn>
                <a:cxn ang="0">
                  <a:pos x="426" y="2164"/>
                </a:cxn>
                <a:cxn ang="0">
                  <a:pos x="433" y="2177"/>
                </a:cxn>
                <a:cxn ang="0">
                  <a:pos x="452" y="2199"/>
                </a:cxn>
                <a:cxn ang="0">
                  <a:pos x="498" y="2226"/>
                </a:cxn>
                <a:cxn ang="0">
                  <a:pos x="552" y="2244"/>
                </a:cxn>
                <a:cxn ang="0">
                  <a:pos x="610" y="2259"/>
                </a:cxn>
                <a:cxn ang="0">
                  <a:pos x="673" y="2267"/>
                </a:cxn>
                <a:cxn ang="0">
                  <a:pos x="733" y="2272"/>
                </a:cxn>
                <a:cxn ang="0">
                  <a:pos x="789" y="2273"/>
                </a:cxn>
                <a:cxn ang="0">
                  <a:pos x="852" y="2272"/>
                </a:cxn>
                <a:cxn ang="0">
                  <a:pos x="914" y="2267"/>
                </a:cxn>
                <a:cxn ang="0">
                  <a:pos x="974" y="2257"/>
                </a:cxn>
                <a:cxn ang="0">
                  <a:pos x="1027" y="2245"/>
                </a:cxn>
                <a:cxn ang="0">
                  <a:pos x="1078" y="2227"/>
                </a:cxn>
              </a:cxnLst>
              <a:rect l="0" t="0" r="r" b="b"/>
              <a:pathLst>
                <a:path w="1584" h="2273">
                  <a:moveTo>
                    <a:pt x="1110" y="2213"/>
                  </a:moveTo>
                  <a:lnTo>
                    <a:pt x="1124" y="2204"/>
                  </a:lnTo>
                  <a:lnTo>
                    <a:pt x="1134" y="2195"/>
                  </a:lnTo>
                  <a:lnTo>
                    <a:pt x="1140" y="2188"/>
                  </a:lnTo>
                  <a:lnTo>
                    <a:pt x="1144" y="2181"/>
                  </a:lnTo>
                  <a:lnTo>
                    <a:pt x="1148" y="2177"/>
                  </a:lnTo>
                  <a:lnTo>
                    <a:pt x="1150" y="2172"/>
                  </a:lnTo>
                  <a:lnTo>
                    <a:pt x="1153" y="2168"/>
                  </a:lnTo>
                  <a:lnTo>
                    <a:pt x="1154" y="2162"/>
                  </a:lnTo>
                  <a:lnTo>
                    <a:pt x="1156" y="2155"/>
                  </a:lnTo>
                  <a:lnTo>
                    <a:pt x="1157" y="2145"/>
                  </a:lnTo>
                  <a:lnTo>
                    <a:pt x="1165" y="2109"/>
                  </a:lnTo>
                  <a:lnTo>
                    <a:pt x="1211" y="1815"/>
                  </a:lnTo>
                  <a:lnTo>
                    <a:pt x="1219" y="1773"/>
                  </a:lnTo>
                  <a:lnTo>
                    <a:pt x="1226" y="1743"/>
                  </a:lnTo>
                  <a:lnTo>
                    <a:pt x="1237" y="1701"/>
                  </a:lnTo>
                  <a:lnTo>
                    <a:pt x="1254" y="1653"/>
                  </a:lnTo>
                  <a:lnTo>
                    <a:pt x="1270" y="1612"/>
                  </a:lnTo>
                  <a:lnTo>
                    <a:pt x="1286" y="1578"/>
                  </a:lnTo>
                  <a:lnTo>
                    <a:pt x="1299" y="1548"/>
                  </a:lnTo>
                  <a:lnTo>
                    <a:pt x="1312" y="1519"/>
                  </a:lnTo>
                  <a:lnTo>
                    <a:pt x="1339" y="1470"/>
                  </a:lnTo>
                  <a:lnTo>
                    <a:pt x="1365" y="1424"/>
                  </a:lnTo>
                  <a:lnTo>
                    <a:pt x="1391" y="1381"/>
                  </a:lnTo>
                  <a:lnTo>
                    <a:pt x="1412" y="1348"/>
                  </a:lnTo>
                  <a:lnTo>
                    <a:pt x="1449" y="1286"/>
                  </a:lnTo>
                  <a:lnTo>
                    <a:pt x="1474" y="1243"/>
                  </a:lnTo>
                  <a:lnTo>
                    <a:pt x="1495" y="1208"/>
                  </a:lnTo>
                  <a:lnTo>
                    <a:pt x="1512" y="1167"/>
                  </a:lnTo>
                  <a:lnTo>
                    <a:pt x="1532" y="1117"/>
                  </a:lnTo>
                  <a:lnTo>
                    <a:pt x="1545" y="1074"/>
                  </a:lnTo>
                  <a:lnTo>
                    <a:pt x="1557" y="1029"/>
                  </a:lnTo>
                  <a:lnTo>
                    <a:pt x="1565" y="990"/>
                  </a:lnTo>
                  <a:lnTo>
                    <a:pt x="1575" y="947"/>
                  </a:lnTo>
                  <a:lnTo>
                    <a:pt x="1581" y="893"/>
                  </a:lnTo>
                  <a:lnTo>
                    <a:pt x="1584" y="830"/>
                  </a:lnTo>
                  <a:lnTo>
                    <a:pt x="1584" y="772"/>
                  </a:lnTo>
                  <a:lnTo>
                    <a:pt x="1579" y="726"/>
                  </a:lnTo>
                  <a:lnTo>
                    <a:pt x="1572" y="683"/>
                  </a:lnTo>
                  <a:lnTo>
                    <a:pt x="1564" y="644"/>
                  </a:lnTo>
                  <a:lnTo>
                    <a:pt x="1552" y="594"/>
                  </a:lnTo>
                  <a:lnTo>
                    <a:pt x="1538" y="542"/>
                  </a:lnTo>
                  <a:lnTo>
                    <a:pt x="1522" y="495"/>
                  </a:lnTo>
                  <a:lnTo>
                    <a:pt x="1504" y="452"/>
                  </a:lnTo>
                  <a:lnTo>
                    <a:pt x="1481" y="413"/>
                  </a:lnTo>
                  <a:lnTo>
                    <a:pt x="1452" y="364"/>
                  </a:lnTo>
                  <a:lnTo>
                    <a:pt x="1418" y="315"/>
                  </a:lnTo>
                  <a:lnTo>
                    <a:pt x="1385" y="277"/>
                  </a:lnTo>
                  <a:lnTo>
                    <a:pt x="1355" y="244"/>
                  </a:lnTo>
                  <a:lnTo>
                    <a:pt x="1320" y="212"/>
                  </a:lnTo>
                  <a:lnTo>
                    <a:pt x="1283" y="182"/>
                  </a:lnTo>
                  <a:lnTo>
                    <a:pt x="1248" y="153"/>
                  </a:lnTo>
                  <a:lnTo>
                    <a:pt x="1205" y="124"/>
                  </a:lnTo>
                  <a:lnTo>
                    <a:pt x="1154" y="93"/>
                  </a:lnTo>
                  <a:lnTo>
                    <a:pt x="1107" y="70"/>
                  </a:lnTo>
                  <a:lnTo>
                    <a:pt x="1052" y="47"/>
                  </a:lnTo>
                  <a:lnTo>
                    <a:pt x="1002" y="31"/>
                  </a:lnTo>
                  <a:lnTo>
                    <a:pt x="961" y="21"/>
                  </a:lnTo>
                  <a:lnTo>
                    <a:pt x="916" y="10"/>
                  </a:lnTo>
                  <a:lnTo>
                    <a:pt x="875" y="4"/>
                  </a:lnTo>
                  <a:lnTo>
                    <a:pt x="826" y="0"/>
                  </a:lnTo>
                  <a:lnTo>
                    <a:pt x="782" y="0"/>
                  </a:lnTo>
                  <a:lnTo>
                    <a:pt x="734" y="0"/>
                  </a:lnTo>
                  <a:lnTo>
                    <a:pt x="694" y="4"/>
                  </a:lnTo>
                  <a:lnTo>
                    <a:pt x="648" y="15"/>
                  </a:lnTo>
                  <a:lnTo>
                    <a:pt x="613" y="22"/>
                  </a:lnTo>
                  <a:lnTo>
                    <a:pt x="570" y="34"/>
                  </a:lnTo>
                  <a:lnTo>
                    <a:pt x="530" y="46"/>
                  </a:lnTo>
                  <a:lnTo>
                    <a:pt x="494" y="61"/>
                  </a:lnTo>
                  <a:lnTo>
                    <a:pt x="459" y="76"/>
                  </a:lnTo>
                  <a:lnTo>
                    <a:pt x="425" y="94"/>
                  </a:lnTo>
                  <a:lnTo>
                    <a:pt x="393" y="113"/>
                  </a:lnTo>
                  <a:lnTo>
                    <a:pt x="358" y="137"/>
                  </a:lnTo>
                  <a:lnTo>
                    <a:pt x="320" y="163"/>
                  </a:lnTo>
                  <a:lnTo>
                    <a:pt x="286" y="189"/>
                  </a:lnTo>
                  <a:lnTo>
                    <a:pt x="255" y="216"/>
                  </a:lnTo>
                  <a:lnTo>
                    <a:pt x="223" y="247"/>
                  </a:lnTo>
                  <a:lnTo>
                    <a:pt x="190" y="281"/>
                  </a:lnTo>
                  <a:lnTo>
                    <a:pt x="161" y="314"/>
                  </a:lnTo>
                  <a:lnTo>
                    <a:pt x="138" y="345"/>
                  </a:lnTo>
                  <a:lnTo>
                    <a:pt x="110" y="387"/>
                  </a:lnTo>
                  <a:lnTo>
                    <a:pt x="83" y="433"/>
                  </a:lnTo>
                  <a:lnTo>
                    <a:pt x="59" y="485"/>
                  </a:lnTo>
                  <a:lnTo>
                    <a:pt x="41" y="535"/>
                  </a:lnTo>
                  <a:lnTo>
                    <a:pt x="27" y="587"/>
                  </a:lnTo>
                  <a:lnTo>
                    <a:pt x="14" y="640"/>
                  </a:lnTo>
                  <a:lnTo>
                    <a:pt x="5" y="687"/>
                  </a:lnTo>
                  <a:lnTo>
                    <a:pt x="0" y="735"/>
                  </a:lnTo>
                  <a:lnTo>
                    <a:pt x="0" y="781"/>
                  </a:lnTo>
                  <a:lnTo>
                    <a:pt x="0" y="822"/>
                  </a:lnTo>
                  <a:lnTo>
                    <a:pt x="0" y="871"/>
                  </a:lnTo>
                  <a:lnTo>
                    <a:pt x="2" y="914"/>
                  </a:lnTo>
                  <a:lnTo>
                    <a:pt x="10" y="969"/>
                  </a:lnTo>
                  <a:lnTo>
                    <a:pt x="19" y="1016"/>
                  </a:lnTo>
                  <a:lnTo>
                    <a:pt x="31" y="1062"/>
                  </a:lnTo>
                  <a:lnTo>
                    <a:pt x="48" y="1115"/>
                  </a:lnTo>
                  <a:lnTo>
                    <a:pt x="68" y="1163"/>
                  </a:lnTo>
                  <a:lnTo>
                    <a:pt x="88" y="1205"/>
                  </a:lnTo>
                  <a:lnTo>
                    <a:pt x="113" y="1253"/>
                  </a:lnTo>
                  <a:lnTo>
                    <a:pt x="140" y="1298"/>
                  </a:lnTo>
                  <a:lnTo>
                    <a:pt x="163" y="1341"/>
                  </a:lnTo>
                  <a:lnTo>
                    <a:pt x="188" y="1384"/>
                  </a:lnTo>
                  <a:lnTo>
                    <a:pt x="213" y="1431"/>
                  </a:lnTo>
                  <a:lnTo>
                    <a:pt x="253" y="1499"/>
                  </a:lnTo>
                  <a:lnTo>
                    <a:pt x="290" y="1569"/>
                  </a:lnTo>
                  <a:lnTo>
                    <a:pt x="312" y="1605"/>
                  </a:lnTo>
                  <a:lnTo>
                    <a:pt x="323" y="1635"/>
                  </a:lnTo>
                  <a:lnTo>
                    <a:pt x="336" y="1672"/>
                  </a:lnTo>
                  <a:lnTo>
                    <a:pt x="349" y="1714"/>
                  </a:lnTo>
                  <a:lnTo>
                    <a:pt x="359" y="1751"/>
                  </a:lnTo>
                  <a:lnTo>
                    <a:pt x="368" y="1792"/>
                  </a:lnTo>
                  <a:lnTo>
                    <a:pt x="375" y="1849"/>
                  </a:lnTo>
                  <a:lnTo>
                    <a:pt x="386" y="1911"/>
                  </a:lnTo>
                  <a:lnTo>
                    <a:pt x="393" y="1960"/>
                  </a:lnTo>
                  <a:lnTo>
                    <a:pt x="401" y="2022"/>
                  </a:lnTo>
                  <a:lnTo>
                    <a:pt x="406" y="2066"/>
                  </a:lnTo>
                  <a:lnTo>
                    <a:pt x="412" y="2105"/>
                  </a:lnTo>
                  <a:lnTo>
                    <a:pt x="421" y="2144"/>
                  </a:lnTo>
                  <a:lnTo>
                    <a:pt x="425" y="2155"/>
                  </a:lnTo>
                  <a:lnTo>
                    <a:pt x="426" y="2164"/>
                  </a:lnTo>
                  <a:lnTo>
                    <a:pt x="428" y="2168"/>
                  </a:lnTo>
                  <a:lnTo>
                    <a:pt x="429" y="2172"/>
                  </a:lnTo>
                  <a:lnTo>
                    <a:pt x="433" y="2177"/>
                  </a:lnTo>
                  <a:lnTo>
                    <a:pt x="438" y="2184"/>
                  </a:lnTo>
                  <a:lnTo>
                    <a:pt x="445" y="2191"/>
                  </a:lnTo>
                  <a:lnTo>
                    <a:pt x="452" y="2199"/>
                  </a:lnTo>
                  <a:lnTo>
                    <a:pt x="465" y="2208"/>
                  </a:lnTo>
                  <a:lnTo>
                    <a:pt x="479" y="2215"/>
                  </a:lnTo>
                  <a:lnTo>
                    <a:pt x="498" y="2226"/>
                  </a:lnTo>
                  <a:lnTo>
                    <a:pt x="516" y="2233"/>
                  </a:lnTo>
                  <a:lnTo>
                    <a:pt x="534" y="2240"/>
                  </a:lnTo>
                  <a:lnTo>
                    <a:pt x="552" y="2244"/>
                  </a:lnTo>
                  <a:lnTo>
                    <a:pt x="567" y="2248"/>
                  </a:lnTo>
                  <a:lnTo>
                    <a:pt x="591" y="2254"/>
                  </a:lnTo>
                  <a:lnTo>
                    <a:pt x="610" y="2259"/>
                  </a:lnTo>
                  <a:lnTo>
                    <a:pt x="630" y="2261"/>
                  </a:lnTo>
                  <a:lnTo>
                    <a:pt x="650" y="2264"/>
                  </a:lnTo>
                  <a:lnTo>
                    <a:pt x="673" y="2267"/>
                  </a:lnTo>
                  <a:lnTo>
                    <a:pt x="693" y="2269"/>
                  </a:lnTo>
                  <a:lnTo>
                    <a:pt x="711" y="2270"/>
                  </a:lnTo>
                  <a:lnTo>
                    <a:pt x="733" y="2272"/>
                  </a:lnTo>
                  <a:lnTo>
                    <a:pt x="753" y="2273"/>
                  </a:lnTo>
                  <a:lnTo>
                    <a:pt x="772" y="2273"/>
                  </a:lnTo>
                  <a:lnTo>
                    <a:pt x="789" y="2273"/>
                  </a:lnTo>
                  <a:lnTo>
                    <a:pt x="809" y="2273"/>
                  </a:lnTo>
                  <a:lnTo>
                    <a:pt x="832" y="2273"/>
                  </a:lnTo>
                  <a:lnTo>
                    <a:pt x="852" y="2272"/>
                  </a:lnTo>
                  <a:lnTo>
                    <a:pt x="869" y="2272"/>
                  </a:lnTo>
                  <a:lnTo>
                    <a:pt x="890" y="2269"/>
                  </a:lnTo>
                  <a:lnTo>
                    <a:pt x="914" y="2267"/>
                  </a:lnTo>
                  <a:lnTo>
                    <a:pt x="932" y="2264"/>
                  </a:lnTo>
                  <a:lnTo>
                    <a:pt x="954" y="2261"/>
                  </a:lnTo>
                  <a:lnTo>
                    <a:pt x="974" y="2257"/>
                  </a:lnTo>
                  <a:lnTo>
                    <a:pt x="992" y="2254"/>
                  </a:lnTo>
                  <a:lnTo>
                    <a:pt x="1011" y="2250"/>
                  </a:lnTo>
                  <a:lnTo>
                    <a:pt x="1027" y="2245"/>
                  </a:lnTo>
                  <a:lnTo>
                    <a:pt x="1047" y="2240"/>
                  </a:lnTo>
                  <a:lnTo>
                    <a:pt x="1062" y="2233"/>
                  </a:lnTo>
                  <a:lnTo>
                    <a:pt x="1078" y="2227"/>
                  </a:lnTo>
                  <a:lnTo>
                    <a:pt x="1095" y="2220"/>
                  </a:lnTo>
                  <a:lnTo>
                    <a:pt x="1110" y="221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92" name="AutoShape 45"/>
            <p:cNvSpPr>
              <a:spLocks noChangeArrowheads="1"/>
            </p:cNvSpPr>
            <p:nvPr/>
          </p:nvSpPr>
          <p:spPr bwMode="auto">
            <a:xfrm rot="16200000">
              <a:off x="4519602" y="4167192"/>
              <a:ext cx="495300" cy="533400"/>
            </a:xfrm>
            <a:prstGeom prst="flowChartOnlineStorag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7" name="Oval 67"/>
            <p:cNvSpPr>
              <a:spLocks noChangeArrowheads="1"/>
            </p:cNvSpPr>
            <p:nvPr/>
          </p:nvSpPr>
          <p:spPr bwMode="auto">
            <a:xfrm>
              <a:off x="4572000" y="4000504"/>
              <a:ext cx="460003" cy="155082"/>
            </a:xfrm>
            <a:prstGeom prst="ellipse">
              <a:avLst/>
            </a:prstGeom>
            <a:solidFill>
              <a:srgbClr val="A0A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306" name="Group 71"/>
            <p:cNvGrpSpPr>
              <a:grpSpLocks/>
            </p:cNvGrpSpPr>
            <p:nvPr/>
          </p:nvGrpSpPr>
          <p:grpSpPr bwMode="auto">
            <a:xfrm>
              <a:off x="4643438" y="3286124"/>
              <a:ext cx="294296" cy="875681"/>
              <a:chOff x="720" y="2029"/>
              <a:chExt cx="222" cy="655"/>
            </a:xfrm>
          </p:grpSpPr>
          <p:sp>
            <p:nvSpPr>
              <p:cNvPr id="307" name="Freeform 72"/>
              <p:cNvSpPr>
                <a:spLocks/>
              </p:cNvSpPr>
              <p:nvPr/>
            </p:nvSpPr>
            <p:spPr bwMode="auto">
              <a:xfrm>
                <a:off x="763" y="2273"/>
                <a:ext cx="135" cy="411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5" y="197"/>
                  </a:cxn>
                  <a:cxn ang="0">
                    <a:pos x="19" y="214"/>
                  </a:cxn>
                  <a:cxn ang="0">
                    <a:pos x="13" y="763"/>
                  </a:cxn>
                  <a:cxn ang="0">
                    <a:pos x="32" y="823"/>
                  </a:cxn>
                  <a:cxn ang="0">
                    <a:pos x="77" y="823"/>
                  </a:cxn>
                  <a:cxn ang="0">
                    <a:pos x="115" y="793"/>
                  </a:cxn>
                  <a:cxn ang="0">
                    <a:pos x="158" y="793"/>
                  </a:cxn>
                  <a:cxn ang="0">
                    <a:pos x="193" y="823"/>
                  </a:cxn>
                  <a:cxn ang="0">
                    <a:pos x="241" y="823"/>
                  </a:cxn>
                  <a:cxn ang="0">
                    <a:pos x="257" y="763"/>
                  </a:cxn>
                  <a:cxn ang="0">
                    <a:pos x="249" y="214"/>
                  </a:cxn>
                  <a:cxn ang="0">
                    <a:pos x="262" y="197"/>
                  </a:cxn>
                  <a:cxn ang="0">
                    <a:pos x="271" y="63"/>
                  </a:cxn>
                  <a:cxn ang="0">
                    <a:pos x="211" y="13"/>
                  </a:cxn>
                  <a:cxn ang="0">
                    <a:pos x="182" y="13"/>
                  </a:cxn>
                  <a:cxn ang="0">
                    <a:pos x="165" y="0"/>
                  </a:cxn>
                  <a:cxn ang="0">
                    <a:pos x="96" y="0"/>
                  </a:cxn>
                  <a:cxn ang="0">
                    <a:pos x="82" y="13"/>
                  </a:cxn>
                  <a:cxn ang="0">
                    <a:pos x="57" y="13"/>
                  </a:cxn>
                  <a:cxn ang="0">
                    <a:pos x="0" y="63"/>
                  </a:cxn>
                </a:cxnLst>
                <a:rect l="0" t="0" r="r" b="b"/>
                <a:pathLst>
                  <a:path w="271" h="823">
                    <a:moveTo>
                      <a:pt x="0" y="63"/>
                    </a:moveTo>
                    <a:lnTo>
                      <a:pt x="5" y="197"/>
                    </a:lnTo>
                    <a:lnTo>
                      <a:pt x="19" y="214"/>
                    </a:lnTo>
                    <a:lnTo>
                      <a:pt x="13" y="763"/>
                    </a:lnTo>
                    <a:lnTo>
                      <a:pt x="32" y="823"/>
                    </a:lnTo>
                    <a:lnTo>
                      <a:pt x="77" y="823"/>
                    </a:lnTo>
                    <a:lnTo>
                      <a:pt x="115" y="793"/>
                    </a:lnTo>
                    <a:lnTo>
                      <a:pt x="158" y="793"/>
                    </a:lnTo>
                    <a:lnTo>
                      <a:pt x="193" y="823"/>
                    </a:lnTo>
                    <a:lnTo>
                      <a:pt x="241" y="823"/>
                    </a:lnTo>
                    <a:lnTo>
                      <a:pt x="257" y="763"/>
                    </a:lnTo>
                    <a:lnTo>
                      <a:pt x="249" y="214"/>
                    </a:lnTo>
                    <a:lnTo>
                      <a:pt x="262" y="197"/>
                    </a:lnTo>
                    <a:lnTo>
                      <a:pt x="271" y="63"/>
                    </a:lnTo>
                    <a:lnTo>
                      <a:pt x="211" y="13"/>
                    </a:lnTo>
                    <a:lnTo>
                      <a:pt x="182" y="13"/>
                    </a:lnTo>
                    <a:lnTo>
                      <a:pt x="165" y="0"/>
                    </a:lnTo>
                    <a:lnTo>
                      <a:pt x="96" y="0"/>
                    </a:lnTo>
                    <a:lnTo>
                      <a:pt x="82" y="13"/>
                    </a:lnTo>
                    <a:lnTo>
                      <a:pt x="57" y="13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8" name="Oval 73"/>
              <p:cNvSpPr>
                <a:spLocks noChangeArrowheads="1"/>
              </p:cNvSpPr>
              <p:nvPr/>
            </p:nvSpPr>
            <p:spPr bwMode="auto">
              <a:xfrm>
                <a:off x="833" y="2285"/>
                <a:ext cx="17" cy="29"/>
              </a:xfrm>
              <a:prstGeom prst="ellipse">
                <a:avLst/>
              </a:pr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9" name="Freeform 74"/>
              <p:cNvSpPr>
                <a:spLocks/>
              </p:cNvSpPr>
              <p:nvPr/>
            </p:nvSpPr>
            <p:spPr bwMode="auto">
              <a:xfrm>
                <a:off x="722" y="2029"/>
                <a:ext cx="220" cy="273"/>
              </a:xfrm>
              <a:custGeom>
                <a:avLst/>
                <a:gdLst/>
                <a:ahLst/>
                <a:cxnLst>
                  <a:cxn ang="0">
                    <a:pos x="281" y="547"/>
                  </a:cxn>
                  <a:cxn ang="0">
                    <a:pos x="441" y="54"/>
                  </a:cxn>
                  <a:cxn ang="0">
                    <a:pos x="413" y="43"/>
                  </a:cxn>
                  <a:cxn ang="0">
                    <a:pos x="380" y="30"/>
                  </a:cxn>
                  <a:cxn ang="0">
                    <a:pos x="338" y="19"/>
                  </a:cxn>
                  <a:cxn ang="0">
                    <a:pos x="301" y="10"/>
                  </a:cxn>
                  <a:cxn ang="0">
                    <a:pos x="269" y="3"/>
                  </a:cxn>
                  <a:cxn ang="0">
                    <a:pos x="233" y="0"/>
                  </a:cxn>
                  <a:cxn ang="0">
                    <a:pos x="195" y="2"/>
                  </a:cxn>
                  <a:cxn ang="0">
                    <a:pos x="146" y="7"/>
                  </a:cxn>
                  <a:cxn ang="0">
                    <a:pos x="104" y="19"/>
                  </a:cxn>
                  <a:cxn ang="0">
                    <a:pos x="63" y="30"/>
                  </a:cxn>
                  <a:cxn ang="0">
                    <a:pos x="27" y="45"/>
                  </a:cxn>
                  <a:cxn ang="0">
                    <a:pos x="0" y="60"/>
                  </a:cxn>
                  <a:cxn ang="0">
                    <a:pos x="155" y="547"/>
                  </a:cxn>
                </a:cxnLst>
                <a:rect l="0" t="0" r="r" b="b"/>
                <a:pathLst>
                  <a:path w="441" h="547">
                    <a:moveTo>
                      <a:pt x="281" y="547"/>
                    </a:moveTo>
                    <a:lnTo>
                      <a:pt x="441" y="54"/>
                    </a:lnTo>
                    <a:lnTo>
                      <a:pt x="413" y="43"/>
                    </a:lnTo>
                    <a:lnTo>
                      <a:pt x="380" y="30"/>
                    </a:lnTo>
                    <a:lnTo>
                      <a:pt x="338" y="19"/>
                    </a:lnTo>
                    <a:lnTo>
                      <a:pt x="301" y="10"/>
                    </a:lnTo>
                    <a:lnTo>
                      <a:pt x="269" y="3"/>
                    </a:lnTo>
                    <a:lnTo>
                      <a:pt x="233" y="0"/>
                    </a:lnTo>
                    <a:lnTo>
                      <a:pt x="195" y="2"/>
                    </a:lnTo>
                    <a:lnTo>
                      <a:pt x="146" y="7"/>
                    </a:lnTo>
                    <a:lnTo>
                      <a:pt x="104" y="19"/>
                    </a:lnTo>
                    <a:lnTo>
                      <a:pt x="63" y="30"/>
                    </a:lnTo>
                    <a:lnTo>
                      <a:pt x="27" y="45"/>
                    </a:lnTo>
                    <a:lnTo>
                      <a:pt x="0" y="60"/>
                    </a:lnTo>
                    <a:lnTo>
                      <a:pt x="155" y="547"/>
                    </a:lnTo>
                  </a:path>
                </a:pathLst>
              </a:custGeom>
              <a:noFill/>
              <a:ln w="635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310" name="Group 75"/>
              <p:cNvGrpSpPr>
                <a:grpSpLocks/>
              </p:cNvGrpSpPr>
              <p:nvPr/>
            </p:nvGrpSpPr>
            <p:grpSpPr bwMode="auto">
              <a:xfrm>
                <a:off x="791" y="2332"/>
                <a:ext cx="76" cy="314"/>
                <a:chOff x="791" y="2332"/>
                <a:chExt cx="76" cy="314"/>
              </a:xfrm>
            </p:grpSpPr>
            <p:sp>
              <p:nvSpPr>
                <p:cNvPr id="313" name="Line 76"/>
                <p:cNvSpPr>
                  <a:spLocks noChangeShapeType="1"/>
                </p:cNvSpPr>
                <p:nvPr/>
              </p:nvSpPr>
              <p:spPr bwMode="auto">
                <a:xfrm>
                  <a:off x="804" y="2340"/>
                  <a:ext cx="1" cy="306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14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854" y="2340"/>
                  <a:ext cx="2" cy="304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15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866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16" name="Line 79"/>
                <p:cNvSpPr>
                  <a:spLocks noChangeShapeType="1"/>
                </p:cNvSpPr>
                <p:nvPr/>
              </p:nvSpPr>
              <p:spPr bwMode="auto">
                <a:xfrm flipH="1" flipV="1">
                  <a:off x="791" y="2332"/>
                  <a:ext cx="1" cy="304"/>
                </a:xfrm>
                <a:prstGeom prst="line">
                  <a:avLst/>
                </a:prstGeom>
                <a:noFill/>
                <a:ln w="635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311" name="Line 80"/>
              <p:cNvSpPr>
                <a:spLocks noChangeShapeType="1"/>
              </p:cNvSpPr>
              <p:nvPr/>
            </p:nvSpPr>
            <p:spPr bwMode="auto">
              <a:xfrm flipV="1">
                <a:off x="864" y="2070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12" name="Line 81"/>
              <p:cNvSpPr>
                <a:spLocks noChangeShapeType="1"/>
              </p:cNvSpPr>
              <p:nvPr/>
            </p:nvSpPr>
            <p:spPr bwMode="auto">
              <a:xfrm flipH="1" flipV="1">
                <a:off x="720" y="2064"/>
                <a:ext cx="72" cy="2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Lâmpada incandescente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85725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dirty="0" smtClean="0">
                <a:solidFill>
                  <a:srgbClr val="002060"/>
                </a:solidFill>
              </a:rPr>
              <a:t>É constituída por um filamento de tungstênio alojado no interior de um bulbo de vidro preenchido com gás inerte.</a:t>
            </a:r>
          </a:p>
        </p:txBody>
      </p:sp>
      <p:sp>
        <p:nvSpPr>
          <p:cNvPr id="193" name="Espaço Reservado para Número de Slide 19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6</a:t>
            </a:fld>
            <a:endParaRPr lang="pt-BR"/>
          </a:p>
        </p:txBody>
      </p:sp>
      <p:grpSp>
        <p:nvGrpSpPr>
          <p:cNvPr id="172" name="Grupo 171"/>
          <p:cNvGrpSpPr/>
          <p:nvPr/>
        </p:nvGrpSpPr>
        <p:grpSpPr>
          <a:xfrm>
            <a:off x="785786" y="2071678"/>
            <a:ext cx="7821555" cy="4130541"/>
            <a:chOff x="785786" y="2071678"/>
            <a:chExt cx="7821555" cy="4130541"/>
          </a:xfrm>
        </p:grpSpPr>
        <p:pic>
          <p:nvPicPr>
            <p:cNvPr id="116" name="Imagem 115" descr="filamento.png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tretch>
              <a:fillRect/>
            </a:stretch>
          </p:blipFill>
          <p:spPr>
            <a:xfrm rot="19272194">
              <a:off x="6035570" y="3593280"/>
              <a:ext cx="2571771" cy="1928826"/>
            </a:xfrm>
            <a:prstGeom prst="rect">
              <a:avLst/>
            </a:prstGeom>
          </p:spPr>
        </p:pic>
        <p:sp>
          <p:nvSpPr>
            <p:cNvPr id="132" name="CaixaDeTexto 131"/>
            <p:cNvSpPr txBox="1"/>
            <p:nvPr/>
          </p:nvSpPr>
          <p:spPr>
            <a:xfrm>
              <a:off x="3571868" y="2428868"/>
              <a:ext cx="2529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Filamento de Tungstênio</a:t>
              </a:r>
              <a:endParaRPr lang="pt-B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pic>
          <p:nvPicPr>
            <p:cNvPr id="118" name="Imagem 117" descr="361px-Gluehlampe_01_KMJ.jpg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30000"/>
            </a:blip>
            <a:stretch>
              <a:fillRect/>
            </a:stretch>
          </p:blipFill>
          <p:spPr>
            <a:xfrm>
              <a:off x="1161833" y="2134433"/>
              <a:ext cx="2444307" cy="4067786"/>
            </a:xfrm>
            <a:prstGeom prst="rect">
              <a:avLst/>
            </a:prstGeom>
          </p:spPr>
        </p:pic>
        <p:sp>
          <p:nvSpPr>
            <p:cNvPr id="121" name="CaixaDeTexto 120"/>
            <p:cNvSpPr txBox="1"/>
            <p:nvPr/>
          </p:nvSpPr>
          <p:spPr>
            <a:xfrm>
              <a:off x="3104744" y="5397701"/>
              <a:ext cx="826601" cy="324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Contato</a:t>
              </a:r>
              <a:endParaRPr lang="pt-B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122" name="CaixaDeTexto 121"/>
            <p:cNvSpPr txBox="1"/>
            <p:nvPr/>
          </p:nvSpPr>
          <p:spPr>
            <a:xfrm>
              <a:off x="785786" y="5585967"/>
              <a:ext cx="826601" cy="324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Contato</a:t>
              </a:r>
              <a:endParaRPr lang="pt-B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128" name="CaixaDeTexto 127"/>
            <p:cNvSpPr txBox="1"/>
            <p:nvPr/>
          </p:nvSpPr>
          <p:spPr>
            <a:xfrm>
              <a:off x="785786" y="4581884"/>
              <a:ext cx="650019" cy="324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Bulbo</a:t>
              </a:r>
              <a:endParaRPr lang="pt-B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130" name="CaixaDeTexto 129"/>
            <p:cNvSpPr txBox="1"/>
            <p:nvPr/>
          </p:nvSpPr>
          <p:spPr>
            <a:xfrm>
              <a:off x="3292767" y="4581884"/>
              <a:ext cx="1580297" cy="324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Suporte de Vidro</a:t>
              </a:r>
              <a:endParaRPr lang="pt-B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sp>
          <p:nvSpPr>
            <p:cNvPr id="131" name="CaixaDeTexto 130"/>
            <p:cNvSpPr txBox="1"/>
            <p:nvPr/>
          </p:nvSpPr>
          <p:spPr>
            <a:xfrm>
              <a:off x="785786" y="2071678"/>
              <a:ext cx="1021636" cy="324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Gás Inerte</a:t>
              </a:r>
              <a:endParaRPr lang="pt-B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  <p:cxnSp>
          <p:nvCxnSpPr>
            <p:cNvPr id="138" name="Forma 137"/>
            <p:cNvCxnSpPr>
              <a:stCxn id="131" idx="2"/>
            </p:cNvCxnSpPr>
            <p:nvPr/>
          </p:nvCxnSpPr>
          <p:spPr>
            <a:xfrm rot="16200000" flipH="1">
              <a:off x="1641734" y="2050989"/>
              <a:ext cx="303110" cy="993371"/>
            </a:xfrm>
            <a:prstGeom prst="curvedConnector2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0" name="Forma 139"/>
            <p:cNvCxnSpPr>
              <a:stCxn id="128" idx="0"/>
            </p:cNvCxnSpPr>
            <p:nvPr/>
          </p:nvCxnSpPr>
          <p:spPr>
            <a:xfrm rot="5400000" flipH="1" flipV="1">
              <a:off x="885214" y="4179916"/>
              <a:ext cx="627550" cy="176387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3" name="Forma 139"/>
            <p:cNvCxnSpPr>
              <a:stCxn id="122" idx="0"/>
            </p:cNvCxnSpPr>
            <p:nvPr/>
          </p:nvCxnSpPr>
          <p:spPr>
            <a:xfrm rot="5400000" flipH="1" flipV="1">
              <a:off x="1462455" y="5259844"/>
              <a:ext cx="62755" cy="589491"/>
            </a:xfrm>
            <a:prstGeom prst="curvedConnector2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9" name="Forma 139"/>
            <p:cNvCxnSpPr>
              <a:stCxn id="121" idx="2"/>
            </p:cNvCxnSpPr>
            <p:nvPr/>
          </p:nvCxnSpPr>
          <p:spPr>
            <a:xfrm rot="5400000">
              <a:off x="2779529" y="5420614"/>
              <a:ext cx="436987" cy="1040046"/>
            </a:xfrm>
            <a:prstGeom prst="curvedConnector2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2" name="Forma 139"/>
            <p:cNvCxnSpPr>
              <a:stCxn id="130" idx="2"/>
            </p:cNvCxnSpPr>
            <p:nvPr/>
          </p:nvCxnSpPr>
          <p:spPr>
            <a:xfrm rot="5400000">
              <a:off x="3192888" y="4066088"/>
              <a:ext cx="49790" cy="1730266"/>
            </a:xfrm>
            <a:prstGeom prst="curvedConnector2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Forma 139"/>
            <p:cNvCxnSpPr>
              <a:stCxn id="132" idx="2"/>
            </p:cNvCxnSpPr>
            <p:nvPr/>
          </p:nvCxnSpPr>
          <p:spPr>
            <a:xfrm rot="5400000">
              <a:off x="3236150" y="1780589"/>
              <a:ext cx="582653" cy="2617875"/>
            </a:xfrm>
            <a:prstGeom prst="curvedConnector2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Forma 157"/>
            <p:cNvCxnSpPr>
              <a:stCxn id="132" idx="3"/>
              <a:endCxn id="116" idx="0"/>
            </p:cNvCxnSpPr>
            <p:nvPr/>
          </p:nvCxnSpPr>
          <p:spPr>
            <a:xfrm>
              <a:off x="6100958" y="2613534"/>
              <a:ext cx="616235" cy="1192521"/>
            </a:xfrm>
            <a:prstGeom prst="curvedConnector2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m 69" descr="ohms-law1[5].png"/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5143504" y="2928934"/>
            <a:ext cx="3749263" cy="319790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Lei de Ohm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235745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dirty="0" smtClean="0"/>
              <a:t>A Lei de Ohm é uma fórmula matemática que estabelece a relação entre as três grandezas fundamentais da eletricidade: a corrente, a resistência e a tensão (também conhecida como diferença de potencial).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dirty="0" smtClean="0"/>
              <a:t>Foi descoberta por pelo físico e matemático alemão George Simon Ohm em 1827. 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63" name="Espaço Reservado para Número de Slide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7</a:t>
            </a:fld>
            <a:endParaRPr lang="pt-BR"/>
          </a:p>
        </p:txBody>
      </p:sp>
      <p:graphicFrame>
        <p:nvGraphicFramePr>
          <p:cNvPr id="85" name="Tabela 84"/>
          <p:cNvGraphicFramePr>
            <a:graphicFrameLocks noGrp="1"/>
          </p:cNvGraphicFramePr>
          <p:nvPr/>
        </p:nvGraphicFramePr>
        <p:xfrm>
          <a:off x="500034" y="3571876"/>
          <a:ext cx="4857783" cy="214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61"/>
                <a:gridCol w="1619261"/>
                <a:gridCol w="1619261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z="2000" b="1" cap="none" spc="0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satMod val="200000"/>
                              <a:tint val="3000"/>
                            </a:schemeClr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Grandeza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cap="none" spc="0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satMod val="200000"/>
                              <a:tint val="3000"/>
                            </a:schemeClr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Símbolo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cap="none" spc="0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satMod val="200000"/>
                              <a:tint val="3000"/>
                            </a:schemeClr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Unidade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satMod val="200000"/>
                            <a:tint val="3000"/>
                          </a:schemeClr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Tensão	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cap="none" spc="0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U ou V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Volt (V)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Corrente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cap="none" spc="0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I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Ampère (A)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Resistência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cap="none" spc="0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R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Ohm (</a:t>
                      </a:r>
                      <a:r>
                        <a:rPr lang="el-G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Ω</a:t>
                      </a:r>
                      <a:r>
                        <a:rPr lang="pt-B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)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Potência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cap="none" spc="0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P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n w="900" cmpd="sng">
                            <a:solidFill>
                              <a:schemeClr val="accent1">
                                <a:satMod val="190000"/>
                                <a:alpha val="55000"/>
                              </a:schemeClr>
                            </a:solidFill>
                            <a:prstDash val="solid"/>
                          </a:ln>
                          <a:solidFill>
                            <a:srgbClr val="0000CC"/>
                          </a:solidFill>
                          <a:effectLst>
                            <a:innerShdw blurRad="101600" dist="76200" dir="5400000">
                              <a:schemeClr val="accent1">
                                <a:satMod val="190000"/>
                                <a:tint val="100000"/>
                                <a:alpha val="74000"/>
                              </a:schemeClr>
                            </a:innerShdw>
                          </a:effectLst>
                        </a:rPr>
                        <a:t>Watt (W)</a:t>
                      </a:r>
                      <a:endParaRPr lang="pt-BR" sz="2000" b="1" cap="none" spc="0" dirty="0">
                        <a:ln w="900" cmpd="sng">
                          <a:solidFill>
                            <a:schemeClr val="accent1">
                              <a:satMod val="190000"/>
                              <a:alpha val="55000"/>
                            </a:schemeClr>
                          </a:solidFill>
                          <a:prstDash val="solid"/>
                        </a:ln>
                        <a:solidFill>
                          <a:srgbClr val="0000CC"/>
                        </a:solidFill>
                        <a:effectLst>
                          <a:innerShdw blurRad="101600" dist="76200" dir="5400000">
                            <a:schemeClr val="accent1">
                              <a:satMod val="190000"/>
                              <a:tint val="100000"/>
                              <a:alpha val="74000"/>
                            </a:schemeClr>
                          </a:inn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Lei de Ohm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4292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sz="2800" dirty="0" smtClean="0">
                <a:solidFill>
                  <a:srgbClr val="0000CC"/>
                </a:solidFill>
              </a:rPr>
              <a:t>Enunciando a lei de Ohm:</a:t>
            </a:r>
          </a:p>
          <a:p>
            <a:pPr lvl="1">
              <a:spcBef>
                <a:spcPts val="0"/>
              </a:spcBef>
            </a:pPr>
            <a:r>
              <a:rPr lang="pt-BR" sz="2800" dirty="0" smtClean="0"/>
              <a:t>A </a:t>
            </a:r>
            <a:r>
              <a:rPr lang="pt-BR" sz="2800" u="sng" dirty="0" smtClean="0"/>
              <a:t>diferença de potencial </a:t>
            </a:r>
            <a:r>
              <a:rPr lang="pt-BR" sz="2800" dirty="0" smtClean="0"/>
              <a:t>entre os terminais de um circuito é igual ao produto da resistência desse circuito pela intensidade da corrente elétrica que passa por tal circuito.</a:t>
            </a:r>
          </a:p>
          <a:p>
            <a:pPr lvl="2">
              <a:spcBef>
                <a:spcPts val="0"/>
              </a:spcBef>
            </a:pPr>
            <a:r>
              <a:rPr lang="pt-BR" sz="2800" dirty="0" smtClean="0">
                <a:solidFill>
                  <a:schemeClr val="tx2">
                    <a:lumMod val="75000"/>
                  </a:schemeClr>
                </a:solidFill>
              </a:rPr>
              <a:t>Exemplo:</a:t>
            </a:r>
            <a:r>
              <a:rPr lang="pt-BR" sz="2800" dirty="0" smtClean="0"/>
              <a:t> Em um circuito elétrico, uma corrente de </a:t>
            </a:r>
            <a:r>
              <a:rPr lang="pt-BR" sz="2800" dirty="0" smtClean="0">
                <a:solidFill>
                  <a:srgbClr val="C00000"/>
                </a:solidFill>
              </a:rPr>
              <a:t>2A</a:t>
            </a:r>
            <a:r>
              <a:rPr lang="pt-BR" sz="2800" dirty="0" smtClean="0"/>
              <a:t> ao passar por um resistor de </a:t>
            </a:r>
            <a:r>
              <a:rPr lang="pt-BR" sz="2800" dirty="0" smtClean="0">
                <a:solidFill>
                  <a:srgbClr val="C00000"/>
                </a:solidFill>
              </a:rPr>
              <a:t>10</a:t>
            </a:r>
            <a:r>
              <a:rPr lang="el-GR" sz="2800" dirty="0" smtClean="0">
                <a:solidFill>
                  <a:srgbClr val="C00000"/>
                </a:solidFill>
              </a:rPr>
              <a:t>Ω</a:t>
            </a:r>
            <a:r>
              <a:rPr lang="pt-BR" sz="2800" dirty="0" smtClean="0"/>
              <a:t>, provoca uma diferença de potencial elétrico de </a:t>
            </a:r>
            <a:r>
              <a:rPr lang="pt-BR" sz="2800" dirty="0" smtClean="0">
                <a:solidFill>
                  <a:srgbClr val="C00000"/>
                </a:solidFill>
              </a:rPr>
              <a:t>20V</a:t>
            </a:r>
            <a:r>
              <a:rPr lang="pt-BR" sz="2800" dirty="0" smtClean="0"/>
              <a:t> sobre esta resistência.</a:t>
            </a:r>
          </a:p>
          <a:p>
            <a:pPr lvl="3">
              <a:spcBef>
                <a:spcPts val="0"/>
              </a:spcBef>
            </a:pPr>
            <a:r>
              <a:rPr lang="pt-BR" sz="2800" dirty="0" smtClean="0"/>
              <a:t> A partir da Lei de OHM: </a:t>
            </a:r>
          </a:p>
          <a:p>
            <a:pPr lvl="4">
              <a:spcBef>
                <a:spcPts val="0"/>
              </a:spcBef>
            </a:pPr>
            <a:r>
              <a:rPr lang="pt-BR" sz="2800" dirty="0" smtClean="0">
                <a:solidFill>
                  <a:srgbClr val="C00000"/>
                </a:solidFill>
              </a:rPr>
              <a:t>V = R . I</a:t>
            </a:r>
            <a:r>
              <a:rPr lang="pt-BR" sz="2800" dirty="0" smtClean="0"/>
              <a:t>, portanto, </a:t>
            </a:r>
            <a:r>
              <a:rPr lang="pt-BR" sz="2800" dirty="0" smtClean="0">
                <a:solidFill>
                  <a:srgbClr val="C00000"/>
                </a:solidFill>
              </a:rPr>
              <a:t>V = 10</a:t>
            </a:r>
            <a:r>
              <a:rPr lang="el-GR" sz="2800" dirty="0" smtClean="0">
                <a:solidFill>
                  <a:srgbClr val="C00000"/>
                </a:solidFill>
              </a:rPr>
              <a:t>Ω</a:t>
            </a:r>
            <a:r>
              <a:rPr lang="pt-BR" sz="2800" dirty="0" smtClean="0">
                <a:solidFill>
                  <a:srgbClr val="C00000"/>
                </a:solidFill>
              </a:rPr>
              <a:t> . 2A = 20V </a:t>
            </a:r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63" name="Espaço Reservado para Número de Slide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Lei de Ohm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4292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sz="2800" dirty="0" smtClean="0">
                <a:solidFill>
                  <a:srgbClr val="0000CC"/>
                </a:solidFill>
              </a:rPr>
              <a:t>Enunciando a lei de Ohm:</a:t>
            </a:r>
          </a:p>
          <a:p>
            <a:pPr lvl="1">
              <a:spcBef>
                <a:spcPts val="0"/>
              </a:spcBef>
            </a:pPr>
            <a:r>
              <a:rPr lang="pt-BR" sz="2800" dirty="0" smtClean="0"/>
              <a:t>A intensidade da </a:t>
            </a:r>
            <a:r>
              <a:rPr lang="pt-BR" sz="2800" u="sng" dirty="0" smtClean="0"/>
              <a:t>corrente elétrica </a:t>
            </a:r>
            <a:r>
              <a:rPr lang="pt-BR" sz="2800" dirty="0" smtClean="0"/>
              <a:t>que percorre o circuito é igual à divisão da diferença de potencial entre os terminais desse circuito pela resistência que esse circuito apresenta à passagem da corrente elétrica.</a:t>
            </a:r>
          </a:p>
          <a:p>
            <a:pPr lvl="2">
              <a:spcBef>
                <a:spcPts val="0"/>
              </a:spcBef>
            </a:pPr>
            <a:r>
              <a:rPr lang="pt-BR" sz="2800" dirty="0" smtClean="0">
                <a:solidFill>
                  <a:schemeClr val="tx2">
                    <a:lumMod val="75000"/>
                  </a:schemeClr>
                </a:solidFill>
              </a:rPr>
              <a:t>Exemplo:</a:t>
            </a:r>
            <a:r>
              <a:rPr lang="pt-BR" sz="2800" dirty="0" smtClean="0"/>
              <a:t> Em um circuito elétrico, quando aplicamos uma diferença de potencial (tensão) de </a:t>
            </a:r>
            <a:r>
              <a:rPr lang="pt-BR" sz="2800" dirty="0" smtClean="0">
                <a:solidFill>
                  <a:srgbClr val="C00000"/>
                </a:solidFill>
              </a:rPr>
              <a:t>20V</a:t>
            </a:r>
            <a:r>
              <a:rPr lang="pt-BR" sz="2800" dirty="0" smtClean="0"/>
              <a:t> sobre os terminais de uma resistência de </a:t>
            </a:r>
            <a:r>
              <a:rPr lang="pt-BR" sz="2800" dirty="0" smtClean="0">
                <a:solidFill>
                  <a:srgbClr val="C00000"/>
                </a:solidFill>
              </a:rPr>
              <a:t>10</a:t>
            </a:r>
            <a:r>
              <a:rPr lang="el-GR" sz="2800" dirty="0" smtClean="0">
                <a:solidFill>
                  <a:srgbClr val="C00000"/>
                </a:solidFill>
              </a:rPr>
              <a:t>Ω</a:t>
            </a:r>
            <a:r>
              <a:rPr lang="pt-BR" sz="2800" dirty="0" smtClean="0"/>
              <a:t>, provoca uma corrente elétrica de </a:t>
            </a:r>
            <a:r>
              <a:rPr lang="pt-BR" sz="2800" dirty="0" smtClean="0">
                <a:solidFill>
                  <a:srgbClr val="C00000"/>
                </a:solidFill>
              </a:rPr>
              <a:t>2A</a:t>
            </a:r>
            <a:r>
              <a:rPr lang="pt-BR" sz="2800" dirty="0" smtClean="0"/>
              <a:t>.</a:t>
            </a:r>
          </a:p>
          <a:p>
            <a:pPr lvl="2">
              <a:spcBef>
                <a:spcPts val="0"/>
              </a:spcBef>
            </a:pPr>
            <a:r>
              <a:rPr lang="pt-BR" sz="2800" dirty="0" smtClean="0"/>
              <a:t>A partir da Lei de OHM: </a:t>
            </a:r>
          </a:p>
          <a:p>
            <a:pPr lvl="4">
              <a:spcBef>
                <a:spcPts val="0"/>
              </a:spcBef>
            </a:pPr>
            <a:r>
              <a:rPr lang="pt-BR" sz="2800" dirty="0" smtClean="0">
                <a:solidFill>
                  <a:srgbClr val="C00000"/>
                </a:solidFill>
              </a:rPr>
              <a:t>I = V / R</a:t>
            </a:r>
            <a:r>
              <a:rPr lang="pt-BR" sz="2800" dirty="0" smtClean="0"/>
              <a:t>, portanto, </a:t>
            </a:r>
            <a:r>
              <a:rPr lang="pt-BR" sz="2800" dirty="0" smtClean="0">
                <a:solidFill>
                  <a:srgbClr val="C00000"/>
                </a:solidFill>
              </a:rPr>
              <a:t>I = 20V /10</a:t>
            </a:r>
            <a:r>
              <a:rPr lang="el-GR" sz="2800" dirty="0" smtClean="0">
                <a:solidFill>
                  <a:srgbClr val="C00000"/>
                </a:solidFill>
              </a:rPr>
              <a:t>Ω</a:t>
            </a:r>
            <a:r>
              <a:rPr lang="pt-BR" sz="2800" dirty="0" smtClean="0">
                <a:solidFill>
                  <a:srgbClr val="C00000"/>
                </a:solidFill>
              </a:rPr>
              <a:t> = 2A</a:t>
            </a:r>
            <a:endParaRPr lang="pt-BR" dirty="0"/>
          </a:p>
        </p:txBody>
      </p:sp>
      <p:sp>
        <p:nvSpPr>
          <p:cNvPr id="63" name="Espaço Reservado para Número de Slide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2678-28ED-4479-8C51-0F9611E8A808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1055</Words>
  <Application>Microsoft Office PowerPoint</Application>
  <PresentationFormat>Apresentação na tela (4:3)</PresentationFormat>
  <Paragraphs>205</Paragraphs>
  <Slides>25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Calibri</vt:lpstr>
      <vt:lpstr>Memorandum</vt:lpstr>
      <vt:lpstr>Tema do Office</vt:lpstr>
      <vt:lpstr>Clip</vt:lpstr>
      <vt:lpstr>Apresentação do PowerPoint</vt:lpstr>
      <vt:lpstr>Introdução</vt:lpstr>
      <vt:lpstr>Circuito em série</vt:lpstr>
      <vt:lpstr>Circuito em série</vt:lpstr>
      <vt:lpstr>Circuito em série</vt:lpstr>
      <vt:lpstr>Lâmpada incandescente</vt:lpstr>
      <vt:lpstr>Lei de Ohm</vt:lpstr>
      <vt:lpstr>Lei de Ohm</vt:lpstr>
      <vt:lpstr>Lei de Ohm</vt:lpstr>
      <vt:lpstr>Lei de Ohm</vt:lpstr>
      <vt:lpstr>Lei de Ohm</vt:lpstr>
      <vt:lpstr>Tensão no circuito série</vt:lpstr>
      <vt:lpstr>Circuito em série</vt:lpstr>
      <vt:lpstr>Tensão no circuito série</vt:lpstr>
      <vt:lpstr>Circuito paralelo</vt:lpstr>
      <vt:lpstr>Circuito paralelo</vt:lpstr>
      <vt:lpstr>Circuito Paralelo</vt:lpstr>
      <vt:lpstr>Circuito Paralelo</vt:lpstr>
      <vt:lpstr>Circuito misto</vt:lpstr>
      <vt:lpstr>O Experimento Remoto</vt:lpstr>
      <vt:lpstr>O Experimento Remoto</vt:lpstr>
      <vt:lpstr>O Experimento Remoto</vt:lpstr>
      <vt:lpstr>O Experimento Remoto</vt:lpstr>
      <vt:lpstr>O Experimento Remoto</vt:lpstr>
      <vt:lpstr>Apresentação do PowerPoint</vt:lpstr>
    </vt:vector>
  </TitlesOfParts>
  <Company>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Juarez Bento da Silva</dc:creator>
  <cp:lastModifiedBy>juarez.silva</cp:lastModifiedBy>
  <cp:revision>65</cp:revision>
  <dcterms:created xsi:type="dcterms:W3CDTF">2011-06-02T18:58:43Z</dcterms:created>
  <dcterms:modified xsi:type="dcterms:W3CDTF">2015-05-12T23:50:18Z</dcterms:modified>
</cp:coreProperties>
</file>